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1"/>
  </p:notesMasterIdLst>
  <p:sldIdLst>
    <p:sldId id="273" r:id="rId4"/>
    <p:sldId id="275" r:id="rId5"/>
    <p:sldId id="276" r:id="rId6"/>
    <p:sldId id="277" r:id="rId7"/>
    <p:sldId id="274" r:id="rId8"/>
    <p:sldId id="278" r:id="rId9"/>
    <p:sldId id="27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417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04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302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88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65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02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-geen voorwaarden vooraf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83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-geen voorwaarden vooraf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-gevechten waar ik geen weet van heb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00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-geen voorwaarden vooraf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-gevechten waar ik geen weet van heb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-respect voor God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5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170432"/>
            <a:ext cx="6035040" cy="451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Leeuw en Lam: zoals Hij mag ik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0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77</Words>
  <Application>Microsoft Office PowerPoint</Application>
  <PresentationFormat>Diavoorstelling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42</cp:revision>
  <dcterms:created xsi:type="dcterms:W3CDTF">2011-01-12T19:49:53Z</dcterms:created>
  <dcterms:modified xsi:type="dcterms:W3CDTF">2016-11-09T22:01:59Z</dcterms:modified>
</cp:coreProperties>
</file>