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274" r:id="rId4"/>
    <p:sldId id="276" r:id="rId5"/>
    <p:sldId id="273" r:id="rId6"/>
    <p:sldId id="277" r:id="rId7"/>
    <p:sldId id="278" r:id="rId8"/>
    <p:sldId id="279" r:id="rId9"/>
    <p:sldId id="280" r:id="rId10"/>
    <p:sldId id="275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29-12-2016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74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569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97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44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06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44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03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94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429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62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576387"/>
            <a:ext cx="59055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2016...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geloof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-in een Vader, die de wereld heeft gemaakt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-in zijn Zoon, die de dood overwon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2016...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geloof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-in een Vader, die de wereld heeft gemaakt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-in zijn Zoon, die de dood overwon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-in hun Geest, die in mij leeft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7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417638"/>
            <a:ext cx="71437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2016...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Openbaring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2016...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Openbaring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-niet letterlijk lezen, wel serieus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4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2016...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Openbaring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-niet letterlijk lezen, wel serieus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-geen klok, maar een barometer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3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2016...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Openbaring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-niet letterlijk lezen, wel serieus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-geen klok, maar een barometer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-verzetskrant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2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2016...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Openbaring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-niet letterlijk lezen, wel serieus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-geen klok, maar een barometer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-verzetskrant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Zo: Babylon, beest, draak en dood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35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Openbaring 20: 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Gelukkig en heilig zijn zij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deelhebben aan de eerste opstanding. De tweede dood heeft geen macht over hen. 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zullen priester van God en van de </a:t>
            </a:r>
            <a:r>
              <a:rPr lang="nl-NL" sz="12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messias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zijn en duizend jaar lang samen met hem heersen.’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38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2016...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geloof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-in een Vader, die de wereld heeft gemaakt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234</Words>
  <Application>Microsoft Office PowerPoint</Application>
  <PresentationFormat>Diavoorstelling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2016...</vt:lpstr>
      <vt:lpstr>2016...</vt:lpstr>
      <vt:lpstr>2016...</vt:lpstr>
      <vt:lpstr>2016...</vt:lpstr>
      <vt:lpstr>2016...</vt:lpstr>
      <vt:lpstr>Openbaring 20: 6</vt:lpstr>
      <vt:lpstr>2016...</vt:lpstr>
      <vt:lpstr>2016...</vt:lpstr>
      <vt:lpstr>2016...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41</cp:revision>
  <dcterms:created xsi:type="dcterms:W3CDTF">2011-01-12T19:49:53Z</dcterms:created>
  <dcterms:modified xsi:type="dcterms:W3CDTF">2016-12-29T10:03:08Z</dcterms:modified>
</cp:coreProperties>
</file>