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74" r:id="rId4"/>
    <p:sldId id="273" r:id="rId5"/>
    <p:sldId id="275" r:id="rId6"/>
    <p:sldId id="277" r:id="rId7"/>
    <p:sldId id="278" r:id="rId8"/>
    <p:sldId id="279" r:id="rId9"/>
    <p:sldId id="280" r:id="rId10"/>
    <p:sldId id="281" r:id="rId11"/>
    <p:sldId id="276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26-2-2016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07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49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179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011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055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32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48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98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08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6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66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63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11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35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26-2-2016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26-2-2016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0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 zelf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tempel.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 moet weg: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 zelf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tempel.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 moet weg: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geen heilige huisjes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 zelf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tempel.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 moet weg: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geen heilige huisjes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de wereld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8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 zelf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tempel.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 moet weg: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geen heilige huisjes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de wereld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Christus’ Geest woont in jou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4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 zelf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tempel.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 moet weg: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geen heilige huisjes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de wereld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Christus’ Geest woont in jou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Christus’ lichaam zijn we samen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54" y="1124744"/>
            <a:ext cx="3627091" cy="46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54" y="1124744"/>
            <a:ext cx="3627091" cy="46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0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is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43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is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helpt God je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is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helpt God je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0 bedoeld voor tijdelijk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4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is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helpt God je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0 bedoeld voor tijdelijk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altijd weer corruptie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0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tempel: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is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+ hier helpt God je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0 bedoeld voor tijdelijk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altijd weer corruptie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op slot voor buitenstaanders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5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komt zelf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ipv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tempel.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7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148</Words>
  <Application>Microsoft Office PowerPoint</Application>
  <PresentationFormat>Diavoorstelling (4:3)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41</cp:revision>
  <dcterms:created xsi:type="dcterms:W3CDTF">2011-01-12T19:49:53Z</dcterms:created>
  <dcterms:modified xsi:type="dcterms:W3CDTF">2016-02-26T11:39:10Z</dcterms:modified>
</cp:coreProperties>
</file>