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6"/>
  </p:notesMasterIdLst>
  <p:sldIdLst>
    <p:sldId id="274" r:id="rId4"/>
    <p:sldId id="273" r:id="rId5"/>
    <p:sldId id="277" r:id="rId6"/>
    <p:sldId id="278" r:id="rId7"/>
    <p:sldId id="279" r:id="rId8"/>
    <p:sldId id="280" r:id="rId9"/>
    <p:sldId id="282" r:id="rId10"/>
    <p:sldId id="284" r:id="rId11"/>
    <p:sldId id="285" r:id="rId12"/>
    <p:sldId id="286" r:id="rId13"/>
    <p:sldId id="283" r:id="rId14"/>
    <p:sldId id="288" r:id="rId15"/>
    <p:sldId id="289" r:id="rId16"/>
    <p:sldId id="290" r:id="rId17"/>
    <p:sldId id="291" r:id="rId18"/>
    <p:sldId id="292" r:id="rId19"/>
    <p:sldId id="295" r:id="rId20"/>
    <p:sldId id="294" r:id="rId21"/>
    <p:sldId id="293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24-6-2016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581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023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865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81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562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8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982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981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17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91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18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427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19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03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444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4866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556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0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175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893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96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58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797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63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24-6-2016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24-6-2016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0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73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-ik wil het graag eerst begrijpen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28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-ik wil het graag eerst begrijpen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(maar sommige dingen begrijp je 	pas als je er in meegaat…)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09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-ik wil het graag eerst begrijpen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(maar sommige dingen begrijp je 	pas als je er in meegaat…)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-ik wil het graag eerst ervaren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4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-ik wil het graag eerst begrijpen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(maar sommige dingen begrijp je 	pas als je er in meegaat…)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-ik wil het graag eerst ervaren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(maar God wil jou zonder 	voorwaarden van jouw kant…)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3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afgoden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God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08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afgoden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God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ontucht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trouw zijn aan de m/v van 	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64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afgoden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God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ontucht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trouw zijn aan de m/v van 	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Hem erkennen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07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afgoden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God alleen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ontucht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trouw zijn aan de m/v van 	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Hem erkennen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in opstand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-maar het team opbouwen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55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Fan of speler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61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Alles wat ik doe maakt koning Jezus groter.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45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Alles wat ik doe maakt koning Jezus groter. Daarin is mijn geluk, dat ik zijn grootheid laat zien.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01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Fan of speler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kost wat €€€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ze verliezen?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9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Fan of speler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lol				-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kost wat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€€€		- kost me alles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			- met &amp; voor elkaar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ze verliezen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	- mijn verlies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30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Fan of speler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lol				- eer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kost wat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€€€		- kost me alles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			- met &amp; voor elkaar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ze verliezen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	- mijn verlies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947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 alles voor het evangelie om ook zelf aan de beloften ervan deel te krijgen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Kerk in Korinte: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vrijheid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 vrijblijvendheid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70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Kerk in Korinte: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vrijheid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 vrijblijvendheid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Spelregels van Paulus: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74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Kerk in Korinte: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vrijheid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 vrijblijvendheid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Spelregels van Paulus: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afgoden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-geen ontucht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plegen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-Christus 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tarten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-niet in opstand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32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325</Words>
  <Application>Microsoft Office PowerPoint</Application>
  <PresentationFormat>Diavoorstelling (4:3)</PresentationFormat>
  <Paragraphs>277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Fan of speler? </vt:lpstr>
      <vt:lpstr>Fan of speler? </vt:lpstr>
      <vt:lpstr>Fan of speler? </vt:lpstr>
      <vt:lpstr>Fan of speler? </vt:lpstr>
      <vt:lpstr> </vt:lpstr>
      <vt:lpstr> </vt:lpstr>
      <vt:lpstr> </vt:lpstr>
      <vt:lpstr> </vt:lpstr>
      <vt:lpstr> </vt:lpstr>
      <vt:lpstr>Maar...</vt:lpstr>
      <vt:lpstr>Maar...</vt:lpstr>
      <vt:lpstr>Maar...</vt:lpstr>
      <vt:lpstr>Maar...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44</cp:revision>
  <dcterms:created xsi:type="dcterms:W3CDTF">2011-01-12T19:49:53Z</dcterms:created>
  <dcterms:modified xsi:type="dcterms:W3CDTF">2016-06-24T11:23:26Z</dcterms:modified>
</cp:coreProperties>
</file>