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273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24-1-2016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85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65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708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38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44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25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6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41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51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21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95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01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494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36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692696"/>
            <a:ext cx="5715000" cy="50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God de tijd.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93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God de tijd.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Vergeet niet te eten.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25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God de tijd.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Vergeet niet te eten.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Verbaas je niet over beproevingen.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0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Geef God de tijd.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Vergeet niet te eten.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Verbaas je niet over beproevingen.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Geniet van het vooruitzicht.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50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geeft mij door zijn Heilige Geest ook zekerheid van het eeuwige leven en maakt mij van harte bereid om voortaan voor Hem te leven.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8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Geniet van het vooruitzicht.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55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72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je enige troost in leven en sterven?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met lichaam en ziel, in leven en sterven, het eigendom ben, niet van mijzelf, maar van mijn trouwe Heiland Jezus Christus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7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komen we vandaan?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6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komen we vandaan?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het land van de duivel: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‘Wat mooi is moet stuk.’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4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komen we vandaan?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het land van de duivel: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‘Wat mooi is moet stuk.’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gaan we heen?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het rijk van God: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maakt heel.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58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Hij heeft met zijn kostbaar bloed voor al mijn zonden volkomen betaald en mij uit alle macht van de duivel verlost.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3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houd je het vol?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3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reemdelingen onderweg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bewaart mij zo, dat zonder de wil van mijn hemelse Vader geen haar van mijn hoofd kan vallen, ja zelfs zo, dat alles dienen moet tot mijn heil.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321</Words>
  <Application>Microsoft Office PowerPoint</Application>
  <PresentationFormat>Diavoorstelling (4:3)</PresentationFormat>
  <Paragraphs>170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.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  <vt:lpstr>vreemdelingen onderweg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34</cp:revision>
  <dcterms:created xsi:type="dcterms:W3CDTF">2011-01-12T19:49:53Z</dcterms:created>
  <dcterms:modified xsi:type="dcterms:W3CDTF">2016-01-24T13:43:53Z</dcterms:modified>
</cp:coreProperties>
</file>