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84" r:id="rId3"/>
  </p:sldMasterIdLst>
  <p:notesMasterIdLst>
    <p:notesMasterId r:id="rId21"/>
  </p:notesMasterIdLst>
  <p:sldIdLst>
    <p:sldId id="273" r:id="rId4"/>
    <p:sldId id="274" r:id="rId5"/>
    <p:sldId id="275" r:id="rId6"/>
    <p:sldId id="276" r:id="rId7"/>
    <p:sldId id="277" r:id="rId8"/>
    <p:sldId id="278" r:id="rId9"/>
    <p:sldId id="279" r:id="rId10"/>
    <p:sldId id="280" r:id="rId11"/>
    <p:sldId id="281" r:id="rId12"/>
    <p:sldId id="282" r:id="rId13"/>
    <p:sldId id="283" r:id="rId14"/>
    <p:sldId id="284" r:id="rId15"/>
    <p:sldId id="285" r:id="rId16"/>
    <p:sldId id="286" r:id="rId17"/>
    <p:sldId id="288" r:id="rId18"/>
    <p:sldId id="289" r:id="rId19"/>
    <p:sldId id="287" r:id="rId20"/>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576"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C940A8-228E-42F9-A45A-78A4E415DAD6}" type="datetimeFigureOut">
              <a:rPr lang="nl-NL" smtClean="0"/>
              <a:t>21-10-2016</a:t>
            </a:fld>
            <a:endParaRPr lang="nl-NL"/>
          </a:p>
        </p:txBody>
      </p:sp>
      <p:sp>
        <p:nvSpPr>
          <p:cNvPr id="4" name="Tijdelijke aanduiding voor dia-afbeelding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C1BC7C-CC16-49E6-B0D3-AF134E5F90B7}" type="slidenum">
              <a:rPr lang="nl-NL" smtClean="0"/>
              <a:t>‹nr.›</a:t>
            </a:fld>
            <a:endParaRPr lang="nl-NL"/>
          </a:p>
        </p:txBody>
      </p:sp>
    </p:spTree>
    <p:extLst>
      <p:ext uri="{BB962C8B-B14F-4D97-AF65-F5344CB8AC3E}">
        <p14:creationId xmlns:p14="http://schemas.microsoft.com/office/powerpoint/2010/main" val="23794747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1</a:t>
            </a:r>
            <a:endParaRPr lang="nl-NL" dirty="0"/>
          </a:p>
        </p:txBody>
      </p:sp>
      <p:sp>
        <p:nvSpPr>
          <p:cNvPr id="4" name="Tijdelijke aanduiding voor dianummer 3"/>
          <p:cNvSpPr>
            <a:spLocks noGrp="1"/>
          </p:cNvSpPr>
          <p:nvPr>
            <p:ph type="sldNum" sz="quarter" idx="10"/>
          </p:nvPr>
        </p:nvSpPr>
        <p:spPr/>
        <p:txBody>
          <a:bodyPr/>
          <a:lstStyle/>
          <a:p>
            <a:fld id="{7AC1BC7C-CC16-49E6-B0D3-AF134E5F90B7}" type="slidenum">
              <a:rPr lang="nl-NL" smtClean="0"/>
              <a:t>1</a:t>
            </a:fld>
            <a:endParaRPr lang="nl-NL"/>
          </a:p>
        </p:txBody>
      </p:sp>
    </p:spTree>
    <p:extLst>
      <p:ext uri="{BB962C8B-B14F-4D97-AF65-F5344CB8AC3E}">
        <p14:creationId xmlns:p14="http://schemas.microsoft.com/office/powerpoint/2010/main" val="16341975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10</a:t>
            </a:r>
            <a:endParaRPr lang="nl-NL" dirty="0"/>
          </a:p>
        </p:txBody>
      </p:sp>
      <p:sp>
        <p:nvSpPr>
          <p:cNvPr id="4" name="Tijdelijke aanduiding voor dianummer 3"/>
          <p:cNvSpPr>
            <a:spLocks noGrp="1"/>
          </p:cNvSpPr>
          <p:nvPr>
            <p:ph type="sldNum" sz="quarter" idx="10"/>
          </p:nvPr>
        </p:nvSpPr>
        <p:spPr/>
        <p:txBody>
          <a:bodyPr/>
          <a:lstStyle/>
          <a:p>
            <a:fld id="{7AC1BC7C-CC16-49E6-B0D3-AF134E5F90B7}" type="slidenum">
              <a:rPr lang="nl-NL" smtClean="0"/>
              <a:t>10</a:t>
            </a:fld>
            <a:endParaRPr lang="nl-NL"/>
          </a:p>
        </p:txBody>
      </p:sp>
    </p:spTree>
    <p:extLst>
      <p:ext uri="{BB962C8B-B14F-4D97-AF65-F5344CB8AC3E}">
        <p14:creationId xmlns:p14="http://schemas.microsoft.com/office/powerpoint/2010/main" val="39954985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11</a:t>
            </a:r>
            <a:endParaRPr lang="nl-NL" dirty="0"/>
          </a:p>
        </p:txBody>
      </p:sp>
      <p:sp>
        <p:nvSpPr>
          <p:cNvPr id="4" name="Tijdelijke aanduiding voor dianummer 3"/>
          <p:cNvSpPr>
            <a:spLocks noGrp="1"/>
          </p:cNvSpPr>
          <p:nvPr>
            <p:ph type="sldNum" sz="quarter" idx="10"/>
          </p:nvPr>
        </p:nvSpPr>
        <p:spPr/>
        <p:txBody>
          <a:bodyPr/>
          <a:lstStyle/>
          <a:p>
            <a:fld id="{7AC1BC7C-CC16-49E6-B0D3-AF134E5F90B7}" type="slidenum">
              <a:rPr lang="nl-NL" smtClean="0"/>
              <a:t>11</a:t>
            </a:fld>
            <a:endParaRPr lang="nl-NL"/>
          </a:p>
        </p:txBody>
      </p:sp>
    </p:spTree>
    <p:extLst>
      <p:ext uri="{BB962C8B-B14F-4D97-AF65-F5344CB8AC3E}">
        <p14:creationId xmlns:p14="http://schemas.microsoft.com/office/powerpoint/2010/main" val="23005930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12</a:t>
            </a:r>
            <a:endParaRPr lang="nl-NL" dirty="0"/>
          </a:p>
        </p:txBody>
      </p:sp>
      <p:sp>
        <p:nvSpPr>
          <p:cNvPr id="4" name="Tijdelijke aanduiding voor dianummer 3"/>
          <p:cNvSpPr>
            <a:spLocks noGrp="1"/>
          </p:cNvSpPr>
          <p:nvPr>
            <p:ph type="sldNum" sz="quarter" idx="10"/>
          </p:nvPr>
        </p:nvSpPr>
        <p:spPr/>
        <p:txBody>
          <a:bodyPr/>
          <a:lstStyle/>
          <a:p>
            <a:fld id="{7AC1BC7C-CC16-49E6-B0D3-AF134E5F90B7}" type="slidenum">
              <a:rPr lang="nl-NL" smtClean="0"/>
              <a:t>12</a:t>
            </a:fld>
            <a:endParaRPr lang="nl-NL"/>
          </a:p>
        </p:txBody>
      </p:sp>
    </p:spTree>
    <p:extLst>
      <p:ext uri="{BB962C8B-B14F-4D97-AF65-F5344CB8AC3E}">
        <p14:creationId xmlns:p14="http://schemas.microsoft.com/office/powerpoint/2010/main" val="2095763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13</a:t>
            </a:r>
            <a:endParaRPr lang="nl-NL" dirty="0"/>
          </a:p>
        </p:txBody>
      </p:sp>
      <p:sp>
        <p:nvSpPr>
          <p:cNvPr id="4" name="Tijdelijke aanduiding voor dianummer 3"/>
          <p:cNvSpPr>
            <a:spLocks noGrp="1"/>
          </p:cNvSpPr>
          <p:nvPr>
            <p:ph type="sldNum" sz="quarter" idx="10"/>
          </p:nvPr>
        </p:nvSpPr>
        <p:spPr/>
        <p:txBody>
          <a:bodyPr/>
          <a:lstStyle/>
          <a:p>
            <a:fld id="{7AC1BC7C-CC16-49E6-B0D3-AF134E5F90B7}" type="slidenum">
              <a:rPr lang="nl-NL" smtClean="0"/>
              <a:t>13</a:t>
            </a:fld>
            <a:endParaRPr lang="nl-NL"/>
          </a:p>
        </p:txBody>
      </p:sp>
    </p:spTree>
    <p:extLst>
      <p:ext uri="{BB962C8B-B14F-4D97-AF65-F5344CB8AC3E}">
        <p14:creationId xmlns:p14="http://schemas.microsoft.com/office/powerpoint/2010/main" val="3140209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14</a:t>
            </a:r>
            <a:endParaRPr lang="nl-NL" dirty="0"/>
          </a:p>
        </p:txBody>
      </p:sp>
      <p:sp>
        <p:nvSpPr>
          <p:cNvPr id="4" name="Tijdelijke aanduiding voor dianummer 3"/>
          <p:cNvSpPr>
            <a:spLocks noGrp="1"/>
          </p:cNvSpPr>
          <p:nvPr>
            <p:ph type="sldNum" sz="quarter" idx="10"/>
          </p:nvPr>
        </p:nvSpPr>
        <p:spPr/>
        <p:txBody>
          <a:bodyPr/>
          <a:lstStyle/>
          <a:p>
            <a:fld id="{7AC1BC7C-CC16-49E6-B0D3-AF134E5F90B7}" type="slidenum">
              <a:rPr lang="nl-NL" smtClean="0"/>
              <a:t>14</a:t>
            </a:fld>
            <a:endParaRPr lang="nl-NL"/>
          </a:p>
        </p:txBody>
      </p:sp>
    </p:spTree>
    <p:extLst>
      <p:ext uri="{BB962C8B-B14F-4D97-AF65-F5344CB8AC3E}">
        <p14:creationId xmlns:p14="http://schemas.microsoft.com/office/powerpoint/2010/main" val="36547051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15</a:t>
            </a:r>
            <a:endParaRPr lang="nl-NL" dirty="0"/>
          </a:p>
        </p:txBody>
      </p:sp>
      <p:sp>
        <p:nvSpPr>
          <p:cNvPr id="4" name="Tijdelijke aanduiding voor dianummer 3"/>
          <p:cNvSpPr>
            <a:spLocks noGrp="1"/>
          </p:cNvSpPr>
          <p:nvPr>
            <p:ph type="sldNum" sz="quarter" idx="10"/>
          </p:nvPr>
        </p:nvSpPr>
        <p:spPr/>
        <p:txBody>
          <a:bodyPr/>
          <a:lstStyle/>
          <a:p>
            <a:fld id="{7AC1BC7C-CC16-49E6-B0D3-AF134E5F90B7}" type="slidenum">
              <a:rPr lang="nl-NL" smtClean="0"/>
              <a:t>15</a:t>
            </a:fld>
            <a:endParaRPr lang="nl-NL"/>
          </a:p>
        </p:txBody>
      </p:sp>
    </p:spTree>
    <p:extLst>
      <p:ext uri="{BB962C8B-B14F-4D97-AF65-F5344CB8AC3E}">
        <p14:creationId xmlns:p14="http://schemas.microsoft.com/office/powerpoint/2010/main" val="25873116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16</a:t>
            </a:r>
            <a:endParaRPr lang="nl-NL" dirty="0"/>
          </a:p>
        </p:txBody>
      </p:sp>
      <p:sp>
        <p:nvSpPr>
          <p:cNvPr id="4" name="Tijdelijke aanduiding voor dianummer 3"/>
          <p:cNvSpPr>
            <a:spLocks noGrp="1"/>
          </p:cNvSpPr>
          <p:nvPr>
            <p:ph type="sldNum" sz="quarter" idx="10"/>
          </p:nvPr>
        </p:nvSpPr>
        <p:spPr/>
        <p:txBody>
          <a:bodyPr/>
          <a:lstStyle/>
          <a:p>
            <a:fld id="{7AC1BC7C-CC16-49E6-B0D3-AF134E5F90B7}" type="slidenum">
              <a:rPr lang="nl-NL" smtClean="0"/>
              <a:t>16</a:t>
            </a:fld>
            <a:endParaRPr lang="nl-NL"/>
          </a:p>
        </p:txBody>
      </p:sp>
    </p:spTree>
    <p:extLst>
      <p:ext uri="{BB962C8B-B14F-4D97-AF65-F5344CB8AC3E}">
        <p14:creationId xmlns:p14="http://schemas.microsoft.com/office/powerpoint/2010/main" val="35378087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17</a:t>
            </a:r>
            <a:endParaRPr lang="nl-NL" dirty="0"/>
          </a:p>
        </p:txBody>
      </p:sp>
      <p:sp>
        <p:nvSpPr>
          <p:cNvPr id="4" name="Tijdelijke aanduiding voor dianummer 3"/>
          <p:cNvSpPr>
            <a:spLocks noGrp="1"/>
          </p:cNvSpPr>
          <p:nvPr>
            <p:ph type="sldNum" sz="quarter" idx="10"/>
          </p:nvPr>
        </p:nvSpPr>
        <p:spPr/>
        <p:txBody>
          <a:bodyPr/>
          <a:lstStyle/>
          <a:p>
            <a:fld id="{7AC1BC7C-CC16-49E6-B0D3-AF134E5F90B7}" type="slidenum">
              <a:rPr lang="nl-NL" smtClean="0"/>
              <a:t>17</a:t>
            </a:fld>
            <a:endParaRPr lang="nl-NL"/>
          </a:p>
        </p:txBody>
      </p:sp>
    </p:spTree>
    <p:extLst>
      <p:ext uri="{BB962C8B-B14F-4D97-AF65-F5344CB8AC3E}">
        <p14:creationId xmlns:p14="http://schemas.microsoft.com/office/powerpoint/2010/main" val="24256979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2</a:t>
            </a:r>
            <a:endParaRPr lang="nl-NL" dirty="0"/>
          </a:p>
        </p:txBody>
      </p:sp>
      <p:sp>
        <p:nvSpPr>
          <p:cNvPr id="4" name="Tijdelijke aanduiding voor dianummer 3"/>
          <p:cNvSpPr>
            <a:spLocks noGrp="1"/>
          </p:cNvSpPr>
          <p:nvPr>
            <p:ph type="sldNum" sz="quarter" idx="10"/>
          </p:nvPr>
        </p:nvSpPr>
        <p:spPr/>
        <p:txBody>
          <a:bodyPr/>
          <a:lstStyle/>
          <a:p>
            <a:fld id="{7AC1BC7C-CC16-49E6-B0D3-AF134E5F90B7}" type="slidenum">
              <a:rPr lang="nl-NL" smtClean="0"/>
              <a:t>2</a:t>
            </a:fld>
            <a:endParaRPr lang="nl-NL"/>
          </a:p>
        </p:txBody>
      </p:sp>
    </p:spTree>
    <p:extLst>
      <p:ext uri="{BB962C8B-B14F-4D97-AF65-F5344CB8AC3E}">
        <p14:creationId xmlns:p14="http://schemas.microsoft.com/office/powerpoint/2010/main" val="3273394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3</a:t>
            </a:r>
            <a:endParaRPr lang="nl-NL" dirty="0"/>
          </a:p>
        </p:txBody>
      </p:sp>
      <p:sp>
        <p:nvSpPr>
          <p:cNvPr id="4" name="Tijdelijke aanduiding voor dianummer 3"/>
          <p:cNvSpPr>
            <a:spLocks noGrp="1"/>
          </p:cNvSpPr>
          <p:nvPr>
            <p:ph type="sldNum" sz="quarter" idx="10"/>
          </p:nvPr>
        </p:nvSpPr>
        <p:spPr/>
        <p:txBody>
          <a:bodyPr/>
          <a:lstStyle/>
          <a:p>
            <a:fld id="{7AC1BC7C-CC16-49E6-B0D3-AF134E5F90B7}" type="slidenum">
              <a:rPr lang="nl-NL" smtClean="0"/>
              <a:t>3</a:t>
            </a:fld>
            <a:endParaRPr lang="nl-NL"/>
          </a:p>
        </p:txBody>
      </p:sp>
    </p:spTree>
    <p:extLst>
      <p:ext uri="{BB962C8B-B14F-4D97-AF65-F5344CB8AC3E}">
        <p14:creationId xmlns:p14="http://schemas.microsoft.com/office/powerpoint/2010/main" val="11277594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4</a:t>
            </a:r>
            <a:endParaRPr lang="nl-NL" dirty="0"/>
          </a:p>
        </p:txBody>
      </p:sp>
      <p:sp>
        <p:nvSpPr>
          <p:cNvPr id="4" name="Tijdelijke aanduiding voor dianummer 3"/>
          <p:cNvSpPr>
            <a:spLocks noGrp="1"/>
          </p:cNvSpPr>
          <p:nvPr>
            <p:ph type="sldNum" sz="quarter" idx="10"/>
          </p:nvPr>
        </p:nvSpPr>
        <p:spPr/>
        <p:txBody>
          <a:bodyPr/>
          <a:lstStyle/>
          <a:p>
            <a:fld id="{7AC1BC7C-CC16-49E6-B0D3-AF134E5F90B7}" type="slidenum">
              <a:rPr lang="nl-NL" smtClean="0"/>
              <a:t>4</a:t>
            </a:fld>
            <a:endParaRPr lang="nl-NL"/>
          </a:p>
        </p:txBody>
      </p:sp>
    </p:spTree>
    <p:extLst>
      <p:ext uri="{BB962C8B-B14F-4D97-AF65-F5344CB8AC3E}">
        <p14:creationId xmlns:p14="http://schemas.microsoft.com/office/powerpoint/2010/main" val="7369030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5</a:t>
            </a:r>
            <a:endParaRPr lang="nl-NL" dirty="0"/>
          </a:p>
        </p:txBody>
      </p:sp>
      <p:sp>
        <p:nvSpPr>
          <p:cNvPr id="4" name="Tijdelijke aanduiding voor dianummer 3"/>
          <p:cNvSpPr>
            <a:spLocks noGrp="1"/>
          </p:cNvSpPr>
          <p:nvPr>
            <p:ph type="sldNum" sz="quarter" idx="10"/>
          </p:nvPr>
        </p:nvSpPr>
        <p:spPr/>
        <p:txBody>
          <a:bodyPr/>
          <a:lstStyle/>
          <a:p>
            <a:fld id="{7AC1BC7C-CC16-49E6-B0D3-AF134E5F90B7}" type="slidenum">
              <a:rPr lang="nl-NL" smtClean="0"/>
              <a:t>5</a:t>
            </a:fld>
            <a:endParaRPr lang="nl-NL"/>
          </a:p>
        </p:txBody>
      </p:sp>
    </p:spTree>
    <p:extLst>
      <p:ext uri="{BB962C8B-B14F-4D97-AF65-F5344CB8AC3E}">
        <p14:creationId xmlns:p14="http://schemas.microsoft.com/office/powerpoint/2010/main" val="33496128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6</a:t>
            </a:r>
            <a:endParaRPr lang="nl-NL" dirty="0"/>
          </a:p>
        </p:txBody>
      </p:sp>
      <p:sp>
        <p:nvSpPr>
          <p:cNvPr id="4" name="Tijdelijke aanduiding voor dianummer 3"/>
          <p:cNvSpPr>
            <a:spLocks noGrp="1"/>
          </p:cNvSpPr>
          <p:nvPr>
            <p:ph type="sldNum" sz="quarter" idx="10"/>
          </p:nvPr>
        </p:nvSpPr>
        <p:spPr/>
        <p:txBody>
          <a:bodyPr/>
          <a:lstStyle/>
          <a:p>
            <a:fld id="{7AC1BC7C-CC16-49E6-B0D3-AF134E5F90B7}" type="slidenum">
              <a:rPr lang="nl-NL" smtClean="0"/>
              <a:t>6</a:t>
            </a:fld>
            <a:endParaRPr lang="nl-NL"/>
          </a:p>
        </p:txBody>
      </p:sp>
    </p:spTree>
    <p:extLst>
      <p:ext uri="{BB962C8B-B14F-4D97-AF65-F5344CB8AC3E}">
        <p14:creationId xmlns:p14="http://schemas.microsoft.com/office/powerpoint/2010/main" val="40944629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7</a:t>
            </a:r>
            <a:endParaRPr lang="nl-NL" dirty="0"/>
          </a:p>
        </p:txBody>
      </p:sp>
      <p:sp>
        <p:nvSpPr>
          <p:cNvPr id="4" name="Tijdelijke aanduiding voor dianummer 3"/>
          <p:cNvSpPr>
            <a:spLocks noGrp="1"/>
          </p:cNvSpPr>
          <p:nvPr>
            <p:ph type="sldNum" sz="quarter" idx="10"/>
          </p:nvPr>
        </p:nvSpPr>
        <p:spPr/>
        <p:txBody>
          <a:bodyPr/>
          <a:lstStyle/>
          <a:p>
            <a:fld id="{7AC1BC7C-CC16-49E6-B0D3-AF134E5F90B7}" type="slidenum">
              <a:rPr lang="nl-NL" smtClean="0"/>
              <a:t>7</a:t>
            </a:fld>
            <a:endParaRPr lang="nl-NL"/>
          </a:p>
        </p:txBody>
      </p:sp>
    </p:spTree>
    <p:extLst>
      <p:ext uri="{BB962C8B-B14F-4D97-AF65-F5344CB8AC3E}">
        <p14:creationId xmlns:p14="http://schemas.microsoft.com/office/powerpoint/2010/main" val="12160035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8</a:t>
            </a:r>
            <a:endParaRPr lang="nl-NL" dirty="0"/>
          </a:p>
        </p:txBody>
      </p:sp>
      <p:sp>
        <p:nvSpPr>
          <p:cNvPr id="4" name="Tijdelijke aanduiding voor dianummer 3"/>
          <p:cNvSpPr>
            <a:spLocks noGrp="1"/>
          </p:cNvSpPr>
          <p:nvPr>
            <p:ph type="sldNum" sz="quarter" idx="10"/>
          </p:nvPr>
        </p:nvSpPr>
        <p:spPr/>
        <p:txBody>
          <a:bodyPr/>
          <a:lstStyle/>
          <a:p>
            <a:fld id="{7AC1BC7C-CC16-49E6-B0D3-AF134E5F90B7}" type="slidenum">
              <a:rPr lang="nl-NL" smtClean="0"/>
              <a:t>8</a:t>
            </a:fld>
            <a:endParaRPr lang="nl-NL"/>
          </a:p>
        </p:txBody>
      </p:sp>
    </p:spTree>
    <p:extLst>
      <p:ext uri="{BB962C8B-B14F-4D97-AF65-F5344CB8AC3E}">
        <p14:creationId xmlns:p14="http://schemas.microsoft.com/office/powerpoint/2010/main" val="9638601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1</a:t>
            </a:r>
            <a:endParaRPr lang="nl-NL" dirty="0"/>
          </a:p>
        </p:txBody>
      </p:sp>
      <p:sp>
        <p:nvSpPr>
          <p:cNvPr id="4" name="Tijdelijke aanduiding voor dianummer 3"/>
          <p:cNvSpPr>
            <a:spLocks noGrp="1"/>
          </p:cNvSpPr>
          <p:nvPr>
            <p:ph type="sldNum" sz="quarter" idx="10"/>
          </p:nvPr>
        </p:nvSpPr>
        <p:spPr/>
        <p:txBody>
          <a:bodyPr/>
          <a:lstStyle/>
          <a:p>
            <a:fld id="{7AC1BC7C-CC16-49E6-B0D3-AF134E5F90B7}" type="slidenum">
              <a:rPr lang="nl-NL" smtClean="0"/>
              <a:t>9</a:t>
            </a:fld>
            <a:endParaRPr lang="nl-NL"/>
          </a:p>
        </p:txBody>
      </p:sp>
    </p:spTree>
    <p:extLst>
      <p:ext uri="{BB962C8B-B14F-4D97-AF65-F5344CB8AC3E}">
        <p14:creationId xmlns:p14="http://schemas.microsoft.com/office/powerpoint/2010/main" val="24187422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NL"/>
          </a:p>
        </p:txBody>
      </p:sp>
      <p:sp>
        <p:nvSpPr>
          <p:cNvPr id="4" name="Tijdelijke aanduiding voor datum 3"/>
          <p:cNvSpPr>
            <a:spLocks noGrp="1"/>
          </p:cNvSpPr>
          <p:nvPr>
            <p:ph type="dt" sz="half" idx="10"/>
          </p:nvPr>
        </p:nvSpPr>
        <p:spPr/>
        <p:txBody>
          <a:bodyPr/>
          <a:lstStyle/>
          <a:p>
            <a:fld id="{DE4034B4-A846-4ABF-B391-81F27B9CF94A}" type="datetimeFigureOut">
              <a:rPr lang="nl-NL" smtClean="0"/>
              <a:pPr/>
              <a:t>21-10-2016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BCE099E-872C-469A-810E-8C87F637F57F}" type="slidenum">
              <a:rPr lang="nl-NL" smtClean="0"/>
              <a:pPr/>
              <a:t>‹nr.›</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DE4034B4-A846-4ABF-B391-81F27B9CF94A}" type="datetimeFigureOut">
              <a:rPr lang="nl-NL" smtClean="0"/>
              <a:pPr/>
              <a:t>21-10-2016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BCE099E-872C-469A-810E-8C87F637F57F}" type="slidenum">
              <a:rPr lang="nl-NL" smtClean="0"/>
              <a:pPr/>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DE4034B4-A846-4ABF-B391-81F27B9CF94A}" type="datetimeFigureOut">
              <a:rPr lang="nl-NL" smtClean="0"/>
              <a:pPr/>
              <a:t>21-10-2016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BCE099E-872C-469A-810E-8C87F637F57F}" type="slidenum">
              <a:rPr lang="nl-NL" smtClean="0"/>
              <a:pPr/>
              <a:t>‹nr.›</a:t>
            </a:fld>
            <a:endParaRPr lang="nl-NL"/>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en-US"/>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en-US"/>
          </a:p>
        </p:txBody>
      </p:sp>
      <p:sp>
        <p:nvSpPr>
          <p:cNvPr id="4" name="Tijdelijke aanduiding voor datum 3"/>
          <p:cNvSpPr>
            <a:spLocks noGrp="1"/>
          </p:cNvSpPr>
          <p:nvPr>
            <p:ph type="dt" sz="half" idx="10"/>
          </p:nvPr>
        </p:nvSpPr>
        <p:spPr/>
        <p:txBody>
          <a:bodyPr/>
          <a:lstStyle>
            <a:lvl1pPr>
              <a:defRPr/>
            </a:lvl1pPr>
          </a:lstStyle>
          <a:p>
            <a:pPr>
              <a:defRPr/>
            </a:pPr>
            <a:fld id="{1A91D090-15EE-4434-A4FA-2F7059409DF1}" type="datetimeFigureOut">
              <a:rPr lang="nl-NL">
                <a:solidFill>
                  <a:prstClr val="black">
                    <a:tint val="75000"/>
                  </a:prstClr>
                </a:solidFill>
              </a:rPr>
              <a:pPr>
                <a:defRPr/>
              </a:pPr>
              <a:t>21-10-2016</a:t>
            </a:fld>
            <a:endParaRPr lang="en-US">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vl1pPr>
          </a:lstStyle>
          <a:p>
            <a:pPr>
              <a:defRPr/>
            </a:pPr>
            <a:fld id="{DDA18A6B-2B8C-47DE-B8EA-0924C524A954}"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26132541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en-US"/>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Tijdelijke aanduiding voor datum 3"/>
          <p:cNvSpPr>
            <a:spLocks noGrp="1"/>
          </p:cNvSpPr>
          <p:nvPr>
            <p:ph type="dt" sz="half" idx="10"/>
          </p:nvPr>
        </p:nvSpPr>
        <p:spPr/>
        <p:txBody>
          <a:bodyPr/>
          <a:lstStyle>
            <a:lvl1pPr>
              <a:defRPr/>
            </a:lvl1pPr>
          </a:lstStyle>
          <a:p>
            <a:pPr>
              <a:defRPr/>
            </a:pPr>
            <a:fld id="{F16B1B5A-3018-4764-A900-89B79CB705CA}" type="datetimeFigureOut">
              <a:rPr lang="nl-NL">
                <a:solidFill>
                  <a:prstClr val="black">
                    <a:tint val="75000"/>
                  </a:prstClr>
                </a:solidFill>
              </a:rPr>
              <a:pPr>
                <a:defRPr/>
              </a:pPr>
              <a:t>21-10-2016</a:t>
            </a:fld>
            <a:endParaRPr lang="en-US">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vl1pPr>
          </a:lstStyle>
          <a:p>
            <a:pPr>
              <a:defRPr/>
            </a:pPr>
            <a:fld id="{F8F2D783-BB8C-4A5E-846D-6126C103C3F5}"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14562165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en-US"/>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lvl1pPr>
              <a:defRPr/>
            </a:lvl1pPr>
          </a:lstStyle>
          <a:p>
            <a:pPr>
              <a:defRPr/>
            </a:pPr>
            <a:fld id="{B8FBBAE2-831B-4EA5-940C-A21D1C37BF8A}" type="datetimeFigureOut">
              <a:rPr lang="nl-NL">
                <a:solidFill>
                  <a:prstClr val="black">
                    <a:tint val="75000"/>
                  </a:prstClr>
                </a:solidFill>
              </a:rPr>
              <a:pPr>
                <a:defRPr/>
              </a:pPr>
              <a:t>21-10-2016</a:t>
            </a:fld>
            <a:endParaRPr lang="en-US">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vl1pPr>
          </a:lstStyle>
          <a:p>
            <a:pPr>
              <a:defRPr/>
            </a:pPr>
            <a:fld id="{633836E8-1049-480B-B9EA-FC12BBF393CA}"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10754242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en-US"/>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5" name="Tijdelijke aanduiding voor datum 3"/>
          <p:cNvSpPr>
            <a:spLocks noGrp="1"/>
          </p:cNvSpPr>
          <p:nvPr>
            <p:ph type="dt" sz="half" idx="10"/>
          </p:nvPr>
        </p:nvSpPr>
        <p:spPr/>
        <p:txBody>
          <a:bodyPr/>
          <a:lstStyle>
            <a:lvl1pPr>
              <a:defRPr/>
            </a:lvl1pPr>
          </a:lstStyle>
          <a:p>
            <a:pPr>
              <a:defRPr/>
            </a:pPr>
            <a:fld id="{65B88A08-8DB4-431B-836D-6BAF93DEF76D}" type="datetimeFigureOut">
              <a:rPr lang="nl-NL">
                <a:solidFill>
                  <a:prstClr val="black">
                    <a:tint val="75000"/>
                  </a:prstClr>
                </a:solidFill>
              </a:rPr>
              <a:pPr>
                <a:defRPr/>
              </a:pPr>
              <a:t>21-10-2016</a:t>
            </a:fld>
            <a:endParaRPr lang="en-US">
              <a:solidFill>
                <a:prstClr val="black">
                  <a:tint val="75000"/>
                </a:prstClr>
              </a:solidFill>
            </a:endParaRPr>
          </a:p>
        </p:txBody>
      </p:sp>
      <p:sp>
        <p:nvSpPr>
          <p:cNvPr id="6" name="Tijdelijke aanduiding voor voettekst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Tijdelijke aanduiding voor dianummer 5"/>
          <p:cNvSpPr>
            <a:spLocks noGrp="1"/>
          </p:cNvSpPr>
          <p:nvPr>
            <p:ph type="sldNum" sz="quarter" idx="12"/>
          </p:nvPr>
        </p:nvSpPr>
        <p:spPr/>
        <p:txBody>
          <a:bodyPr/>
          <a:lstStyle>
            <a:lvl1pPr>
              <a:defRPr/>
            </a:lvl1pPr>
          </a:lstStyle>
          <a:p>
            <a:pPr>
              <a:defRPr/>
            </a:pPr>
            <a:fld id="{4C96B95A-4CC6-4D0D-A2B1-C94CE7DE7C41}"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36840430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en-US"/>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7" name="Tijdelijke aanduiding voor datum 3"/>
          <p:cNvSpPr>
            <a:spLocks noGrp="1"/>
          </p:cNvSpPr>
          <p:nvPr>
            <p:ph type="dt" sz="half" idx="10"/>
          </p:nvPr>
        </p:nvSpPr>
        <p:spPr/>
        <p:txBody>
          <a:bodyPr/>
          <a:lstStyle>
            <a:lvl1pPr>
              <a:defRPr/>
            </a:lvl1pPr>
          </a:lstStyle>
          <a:p>
            <a:pPr>
              <a:defRPr/>
            </a:pPr>
            <a:fld id="{FF2E0806-4A5D-4C9A-AF09-11BC64A6F9A8}" type="datetimeFigureOut">
              <a:rPr lang="nl-NL">
                <a:solidFill>
                  <a:prstClr val="black">
                    <a:tint val="75000"/>
                  </a:prstClr>
                </a:solidFill>
              </a:rPr>
              <a:pPr>
                <a:defRPr/>
              </a:pPr>
              <a:t>21-10-2016</a:t>
            </a:fld>
            <a:endParaRPr lang="en-US">
              <a:solidFill>
                <a:prstClr val="black">
                  <a:tint val="75000"/>
                </a:prstClr>
              </a:solidFill>
            </a:endParaRPr>
          </a:p>
        </p:txBody>
      </p:sp>
      <p:sp>
        <p:nvSpPr>
          <p:cNvPr id="8" name="Tijdelijke aanduiding voor voettekst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Tijdelijke aanduiding voor dianummer 5"/>
          <p:cNvSpPr>
            <a:spLocks noGrp="1"/>
          </p:cNvSpPr>
          <p:nvPr>
            <p:ph type="sldNum" sz="quarter" idx="12"/>
          </p:nvPr>
        </p:nvSpPr>
        <p:spPr/>
        <p:txBody>
          <a:bodyPr/>
          <a:lstStyle>
            <a:lvl1pPr>
              <a:defRPr/>
            </a:lvl1pPr>
          </a:lstStyle>
          <a:p>
            <a:pPr>
              <a:defRPr/>
            </a:pPr>
            <a:fld id="{5DE03A52-E805-4410-A95F-A81C08808BDD}"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16555409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en-US"/>
          </a:p>
        </p:txBody>
      </p:sp>
      <p:sp>
        <p:nvSpPr>
          <p:cNvPr id="3" name="Tijdelijke aanduiding voor datum 3"/>
          <p:cNvSpPr>
            <a:spLocks noGrp="1"/>
          </p:cNvSpPr>
          <p:nvPr>
            <p:ph type="dt" sz="half" idx="10"/>
          </p:nvPr>
        </p:nvSpPr>
        <p:spPr/>
        <p:txBody>
          <a:bodyPr/>
          <a:lstStyle>
            <a:lvl1pPr>
              <a:defRPr/>
            </a:lvl1pPr>
          </a:lstStyle>
          <a:p>
            <a:pPr>
              <a:defRPr/>
            </a:pPr>
            <a:fld id="{3431ECD1-F7B1-463F-B819-9C007031CC94}" type="datetimeFigureOut">
              <a:rPr lang="nl-NL">
                <a:solidFill>
                  <a:prstClr val="black">
                    <a:tint val="75000"/>
                  </a:prstClr>
                </a:solidFill>
              </a:rPr>
              <a:pPr>
                <a:defRPr/>
              </a:pPr>
              <a:t>21-10-2016</a:t>
            </a:fld>
            <a:endParaRPr lang="en-US">
              <a:solidFill>
                <a:prstClr val="black">
                  <a:tint val="75000"/>
                </a:prstClr>
              </a:solidFill>
            </a:endParaRPr>
          </a:p>
        </p:txBody>
      </p:sp>
      <p:sp>
        <p:nvSpPr>
          <p:cNvPr id="4" name="Tijdelijke aanduiding voor voettekst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Tijdelijke aanduiding voor dianummer 5"/>
          <p:cNvSpPr>
            <a:spLocks noGrp="1"/>
          </p:cNvSpPr>
          <p:nvPr>
            <p:ph type="sldNum" sz="quarter" idx="12"/>
          </p:nvPr>
        </p:nvSpPr>
        <p:spPr/>
        <p:txBody>
          <a:bodyPr/>
          <a:lstStyle>
            <a:lvl1pPr>
              <a:defRPr/>
            </a:lvl1pPr>
          </a:lstStyle>
          <a:p>
            <a:pPr>
              <a:defRPr/>
            </a:pPr>
            <a:fld id="{A886123E-DD62-4CA7-9322-5FEC0D971480}"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14451815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3"/>
          <p:cNvSpPr>
            <a:spLocks noGrp="1"/>
          </p:cNvSpPr>
          <p:nvPr>
            <p:ph type="dt" sz="half" idx="10"/>
          </p:nvPr>
        </p:nvSpPr>
        <p:spPr/>
        <p:txBody>
          <a:bodyPr/>
          <a:lstStyle>
            <a:lvl1pPr>
              <a:defRPr/>
            </a:lvl1pPr>
          </a:lstStyle>
          <a:p>
            <a:pPr>
              <a:defRPr/>
            </a:pPr>
            <a:fld id="{5338DD8B-4E74-4343-ADDF-3612686D2C6B}" type="datetimeFigureOut">
              <a:rPr lang="nl-NL">
                <a:solidFill>
                  <a:prstClr val="black">
                    <a:tint val="75000"/>
                  </a:prstClr>
                </a:solidFill>
              </a:rPr>
              <a:pPr>
                <a:defRPr/>
              </a:pPr>
              <a:t>21-10-2016</a:t>
            </a:fld>
            <a:endParaRPr lang="en-US">
              <a:solidFill>
                <a:prstClr val="black">
                  <a:tint val="75000"/>
                </a:prstClr>
              </a:solidFill>
            </a:endParaRPr>
          </a:p>
        </p:txBody>
      </p:sp>
      <p:sp>
        <p:nvSpPr>
          <p:cNvPr id="3" name="Tijdelijke aanduiding voor voettekst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Tijdelijke aanduiding voor dianummer 5"/>
          <p:cNvSpPr>
            <a:spLocks noGrp="1"/>
          </p:cNvSpPr>
          <p:nvPr>
            <p:ph type="sldNum" sz="quarter" idx="12"/>
          </p:nvPr>
        </p:nvSpPr>
        <p:spPr/>
        <p:txBody>
          <a:bodyPr/>
          <a:lstStyle>
            <a:lvl1pPr>
              <a:defRPr/>
            </a:lvl1pPr>
          </a:lstStyle>
          <a:p>
            <a:pPr>
              <a:defRPr/>
            </a:pPr>
            <a:fld id="{A436C52F-A6CD-4925-BFFD-2A2414DF1CE2}"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798266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en-US"/>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3"/>
          <p:cNvSpPr>
            <a:spLocks noGrp="1"/>
          </p:cNvSpPr>
          <p:nvPr>
            <p:ph type="dt" sz="half" idx="10"/>
          </p:nvPr>
        </p:nvSpPr>
        <p:spPr/>
        <p:txBody>
          <a:bodyPr/>
          <a:lstStyle>
            <a:lvl1pPr>
              <a:defRPr/>
            </a:lvl1pPr>
          </a:lstStyle>
          <a:p>
            <a:pPr>
              <a:defRPr/>
            </a:pPr>
            <a:fld id="{A3FA525A-7835-4D37-9575-6EE171C8684D}" type="datetimeFigureOut">
              <a:rPr lang="nl-NL">
                <a:solidFill>
                  <a:prstClr val="black">
                    <a:tint val="75000"/>
                  </a:prstClr>
                </a:solidFill>
              </a:rPr>
              <a:pPr>
                <a:defRPr/>
              </a:pPr>
              <a:t>21-10-2016</a:t>
            </a:fld>
            <a:endParaRPr lang="en-US">
              <a:solidFill>
                <a:prstClr val="black">
                  <a:tint val="75000"/>
                </a:prstClr>
              </a:solidFill>
            </a:endParaRPr>
          </a:p>
        </p:txBody>
      </p:sp>
      <p:sp>
        <p:nvSpPr>
          <p:cNvPr id="6" name="Tijdelijke aanduiding voor voettekst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Tijdelijke aanduiding voor dianummer 5"/>
          <p:cNvSpPr>
            <a:spLocks noGrp="1"/>
          </p:cNvSpPr>
          <p:nvPr>
            <p:ph type="sldNum" sz="quarter" idx="12"/>
          </p:nvPr>
        </p:nvSpPr>
        <p:spPr/>
        <p:txBody>
          <a:bodyPr/>
          <a:lstStyle>
            <a:lvl1pPr>
              <a:defRPr/>
            </a:lvl1pPr>
          </a:lstStyle>
          <a:p>
            <a:pPr>
              <a:defRPr/>
            </a:pPr>
            <a:fld id="{8A1E3B14-D2BF-491B-8739-C2B3CDEFD7BD}"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36793033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DE4034B4-A846-4ABF-B391-81F27B9CF94A}" type="datetimeFigureOut">
              <a:rPr lang="nl-NL" smtClean="0"/>
              <a:pPr/>
              <a:t>21-10-2016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BCE099E-872C-469A-810E-8C87F637F57F}" type="slidenum">
              <a:rPr lang="nl-NL" smtClean="0"/>
              <a:pPr/>
              <a:t>‹nr.›</a:t>
            </a:fld>
            <a:endParaRPr lang="nl-NL"/>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en-US"/>
          </a:p>
        </p:txBody>
      </p:sp>
      <p:sp>
        <p:nvSpPr>
          <p:cNvPr id="3" name="Tijdelijke aanduiding voor afbeelding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3"/>
          <p:cNvSpPr>
            <a:spLocks noGrp="1"/>
          </p:cNvSpPr>
          <p:nvPr>
            <p:ph type="dt" sz="half" idx="10"/>
          </p:nvPr>
        </p:nvSpPr>
        <p:spPr/>
        <p:txBody>
          <a:bodyPr/>
          <a:lstStyle>
            <a:lvl1pPr>
              <a:defRPr/>
            </a:lvl1pPr>
          </a:lstStyle>
          <a:p>
            <a:pPr>
              <a:defRPr/>
            </a:pPr>
            <a:fld id="{DB875171-292D-410F-AD00-36F2613A23E6}" type="datetimeFigureOut">
              <a:rPr lang="nl-NL">
                <a:solidFill>
                  <a:prstClr val="black">
                    <a:tint val="75000"/>
                  </a:prstClr>
                </a:solidFill>
              </a:rPr>
              <a:pPr>
                <a:defRPr/>
              </a:pPr>
              <a:t>21-10-2016</a:t>
            </a:fld>
            <a:endParaRPr lang="en-US">
              <a:solidFill>
                <a:prstClr val="black">
                  <a:tint val="75000"/>
                </a:prstClr>
              </a:solidFill>
            </a:endParaRPr>
          </a:p>
        </p:txBody>
      </p:sp>
      <p:sp>
        <p:nvSpPr>
          <p:cNvPr id="6" name="Tijdelijke aanduiding voor voettekst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Tijdelijke aanduiding voor dianummer 5"/>
          <p:cNvSpPr>
            <a:spLocks noGrp="1"/>
          </p:cNvSpPr>
          <p:nvPr>
            <p:ph type="sldNum" sz="quarter" idx="12"/>
          </p:nvPr>
        </p:nvSpPr>
        <p:spPr/>
        <p:txBody>
          <a:bodyPr/>
          <a:lstStyle>
            <a:lvl1pPr>
              <a:defRPr/>
            </a:lvl1pPr>
          </a:lstStyle>
          <a:p>
            <a:pPr>
              <a:defRPr/>
            </a:pPr>
            <a:fld id="{5D45FED5-84D4-4E7E-80EA-EB660F2FDEE7}"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30933867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en-US"/>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Tijdelijke aanduiding voor datum 3"/>
          <p:cNvSpPr>
            <a:spLocks noGrp="1"/>
          </p:cNvSpPr>
          <p:nvPr>
            <p:ph type="dt" sz="half" idx="10"/>
          </p:nvPr>
        </p:nvSpPr>
        <p:spPr/>
        <p:txBody>
          <a:bodyPr/>
          <a:lstStyle>
            <a:lvl1pPr>
              <a:defRPr/>
            </a:lvl1pPr>
          </a:lstStyle>
          <a:p>
            <a:pPr>
              <a:defRPr/>
            </a:pPr>
            <a:fld id="{FC42AF0D-DF86-408D-8B94-A02F654BFE43}" type="datetimeFigureOut">
              <a:rPr lang="nl-NL">
                <a:solidFill>
                  <a:prstClr val="black">
                    <a:tint val="75000"/>
                  </a:prstClr>
                </a:solidFill>
              </a:rPr>
              <a:pPr>
                <a:defRPr/>
              </a:pPr>
              <a:t>21-10-2016</a:t>
            </a:fld>
            <a:endParaRPr lang="en-US">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vl1pPr>
          </a:lstStyle>
          <a:p>
            <a:pPr>
              <a:defRPr/>
            </a:pPr>
            <a:fld id="{3F793141-8A23-4107-B108-C2AFD3D3888F}"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12737826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en-US"/>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Tijdelijke aanduiding voor datum 3"/>
          <p:cNvSpPr>
            <a:spLocks noGrp="1"/>
          </p:cNvSpPr>
          <p:nvPr>
            <p:ph type="dt" sz="half" idx="10"/>
          </p:nvPr>
        </p:nvSpPr>
        <p:spPr/>
        <p:txBody>
          <a:bodyPr/>
          <a:lstStyle>
            <a:lvl1pPr>
              <a:defRPr/>
            </a:lvl1pPr>
          </a:lstStyle>
          <a:p>
            <a:pPr>
              <a:defRPr/>
            </a:pPr>
            <a:fld id="{06CA4679-B3FA-4CEB-9BFC-A55D9F4D8146}" type="datetimeFigureOut">
              <a:rPr lang="nl-NL">
                <a:solidFill>
                  <a:prstClr val="black">
                    <a:tint val="75000"/>
                  </a:prstClr>
                </a:solidFill>
              </a:rPr>
              <a:pPr>
                <a:defRPr/>
              </a:pPr>
              <a:t>21-10-2016</a:t>
            </a:fld>
            <a:endParaRPr lang="en-US">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vl1pPr>
          </a:lstStyle>
          <a:p>
            <a:pPr>
              <a:defRPr/>
            </a:pPr>
            <a:fld id="{3092CDB9-74CF-45BF-9E14-67470C2F8EAE}"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39037583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en-US"/>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en-US"/>
          </a:p>
        </p:txBody>
      </p:sp>
      <p:sp>
        <p:nvSpPr>
          <p:cNvPr id="4" name="Tijdelijke aanduiding voor datum 3"/>
          <p:cNvSpPr>
            <a:spLocks noGrp="1"/>
          </p:cNvSpPr>
          <p:nvPr>
            <p:ph type="dt" sz="half" idx="10"/>
          </p:nvPr>
        </p:nvSpPr>
        <p:spPr/>
        <p:txBody>
          <a:bodyPr/>
          <a:lstStyle>
            <a:lvl1pPr>
              <a:defRPr/>
            </a:lvl1pPr>
          </a:lstStyle>
          <a:p>
            <a:pPr>
              <a:defRPr/>
            </a:pPr>
            <a:fld id="{1A91D090-15EE-4434-A4FA-2F7059409DF1}" type="datetimeFigureOut">
              <a:rPr lang="nl-NL">
                <a:solidFill>
                  <a:prstClr val="black">
                    <a:tint val="75000"/>
                  </a:prstClr>
                </a:solidFill>
              </a:rPr>
              <a:pPr>
                <a:defRPr/>
              </a:pPr>
              <a:t>21-10-2016</a:t>
            </a:fld>
            <a:endParaRPr lang="en-US">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vl1pPr>
          </a:lstStyle>
          <a:p>
            <a:pPr>
              <a:defRPr/>
            </a:pPr>
            <a:fld id="{DDA18A6B-2B8C-47DE-B8EA-0924C524A954}"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40037614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en-US"/>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Tijdelijke aanduiding voor datum 3"/>
          <p:cNvSpPr>
            <a:spLocks noGrp="1"/>
          </p:cNvSpPr>
          <p:nvPr>
            <p:ph type="dt" sz="half" idx="10"/>
          </p:nvPr>
        </p:nvSpPr>
        <p:spPr/>
        <p:txBody>
          <a:bodyPr/>
          <a:lstStyle>
            <a:lvl1pPr>
              <a:defRPr/>
            </a:lvl1pPr>
          </a:lstStyle>
          <a:p>
            <a:pPr>
              <a:defRPr/>
            </a:pPr>
            <a:fld id="{F16B1B5A-3018-4764-A900-89B79CB705CA}" type="datetimeFigureOut">
              <a:rPr lang="nl-NL">
                <a:solidFill>
                  <a:prstClr val="black">
                    <a:tint val="75000"/>
                  </a:prstClr>
                </a:solidFill>
              </a:rPr>
              <a:pPr>
                <a:defRPr/>
              </a:pPr>
              <a:t>21-10-2016</a:t>
            </a:fld>
            <a:endParaRPr lang="en-US">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vl1pPr>
          </a:lstStyle>
          <a:p>
            <a:pPr>
              <a:defRPr/>
            </a:pPr>
            <a:fld id="{F8F2D783-BB8C-4A5E-846D-6126C103C3F5}"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1814680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en-US"/>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lvl1pPr>
              <a:defRPr/>
            </a:lvl1pPr>
          </a:lstStyle>
          <a:p>
            <a:pPr>
              <a:defRPr/>
            </a:pPr>
            <a:fld id="{B8FBBAE2-831B-4EA5-940C-A21D1C37BF8A}" type="datetimeFigureOut">
              <a:rPr lang="nl-NL">
                <a:solidFill>
                  <a:prstClr val="black">
                    <a:tint val="75000"/>
                  </a:prstClr>
                </a:solidFill>
              </a:rPr>
              <a:pPr>
                <a:defRPr/>
              </a:pPr>
              <a:t>21-10-2016</a:t>
            </a:fld>
            <a:endParaRPr lang="en-US">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vl1pPr>
          </a:lstStyle>
          <a:p>
            <a:pPr>
              <a:defRPr/>
            </a:pPr>
            <a:fld id="{633836E8-1049-480B-B9EA-FC12BBF393CA}"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14386360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en-US"/>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5" name="Tijdelijke aanduiding voor datum 3"/>
          <p:cNvSpPr>
            <a:spLocks noGrp="1"/>
          </p:cNvSpPr>
          <p:nvPr>
            <p:ph type="dt" sz="half" idx="10"/>
          </p:nvPr>
        </p:nvSpPr>
        <p:spPr/>
        <p:txBody>
          <a:bodyPr/>
          <a:lstStyle>
            <a:lvl1pPr>
              <a:defRPr/>
            </a:lvl1pPr>
          </a:lstStyle>
          <a:p>
            <a:pPr>
              <a:defRPr/>
            </a:pPr>
            <a:fld id="{65B88A08-8DB4-431B-836D-6BAF93DEF76D}" type="datetimeFigureOut">
              <a:rPr lang="nl-NL">
                <a:solidFill>
                  <a:prstClr val="black">
                    <a:tint val="75000"/>
                  </a:prstClr>
                </a:solidFill>
              </a:rPr>
              <a:pPr>
                <a:defRPr/>
              </a:pPr>
              <a:t>21-10-2016</a:t>
            </a:fld>
            <a:endParaRPr lang="en-US">
              <a:solidFill>
                <a:prstClr val="black">
                  <a:tint val="75000"/>
                </a:prstClr>
              </a:solidFill>
            </a:endParaRPr>
          </a:p>
        </p:txBody>
      </p:sp>
      <p:sp>
        <p:nvSpPr>
          <p:cNvPr id="6" name="Tijdelijke aanduiding voor voettekst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Tijdelijke aanduiding voor dianummer 5"/>
          <p:cNvSpPr>
            <a:spLocks noGrp="1"/>
          </p:cNvSpPr>
          <p:nvPr>
            <p:ph type="sldNum" sz="quarter" idx="12"/>
          </p:nvPr>
        </p:nvSpPr>
        <p:spPr/>
        <p:txBody>
          <a:bodyPr/>
          <a:lstStyle>
            <a:lvl1pPr>
              <a:defRPr/>
            </a:lvl1pPr>
          </a:lstStyle>
          <a:p>
            <a:pPr>
              <a:defRPr/>
            </a:pPr>
            <a:fld id="{4C96B95A-4CC6-4D0D-A2B1-C94CE7DE7C41}"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669972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en-US"/>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7" name="Tijdelijke aanduiding voor datum 3"/>
          <p:cNvSpPr>
            <a:spLocks noGrp="1"/>
          </p:cNvSpPr>
          <p:nvPr>
            <p:ph type="dt" sz="half" idx="10"/>
          </p:nvPr>
        </p:nvSpPr>
        <p:spPr/>
        <p:txBody>
          <a:bodyPr/>
          <a:lstStyle>
            <a:lvl1pPr>
              <a:defRPr/>
            </a:lvl1pPr>
          </a:lstStyle>
          <a:p>
            <a:pPr>
              <a:defRPr/>
            </a:pPr>
            <a:fld id="{FF2E0806-4A5D-4C9A-AF09-11BC64A6F9A8}" type="datetimeFigureOut">
              <a:rPr lang="nl-NL">
                <a:solidFill>
                  <a:prstClr val="black">
                    <a:tint val="75000"/>
                  </a:prstClr>
                </a:solidFill>
              </a:rPr>
              <a:pPr>
                <a:defRPr/>
              </a:pPr>
              <a:t>21-10-2016</a:t>
            </a:fld>
            <a:endParaRPr lang="en-US">
              <a:solidFill>
                <a:prstClr val="black">
                  <a:tint val="75000"/>
                </a:prstClr>
              </a:solidFill>
            </a:endParaRPr>
          </a:p>
        </p:txBody>
      </p:sp>
      <p:sp>
        <p:nvSpPr>
          <p:cNvPr id="8" name="Tijdelijke aanduiding voor voettekst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Tijdelijke aanduiding voor dianummer 5"/>
          <p:cNvSpPr>
            <a:spLocks noGrp="1"/>
          </p:cNvSpPr>
          <p:nvPr>
            <p:ph type="sldNum" sz="quarter" idx="12"/>
          </p:nvPr>
        </p:nvSpPr>
        <p:spPr/>
        <p:txBody>
          <a:bodyPr/>
          <a:lstStyle>
            <a:lvl1pPr>
              <a:defRPr/>
            </a:lvl1pPr>
          </a:lstStyle>
          <a:p>
            <a:pPr>
              <a:defRPr/>
            </a:pPr>
            <a:fld id="{5DE03A52-E805-4410-A95F-A81C08808BDD}"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16868328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en-US"/>
          </a:p>
        </p:txBody>
      </p:sp>
      <p:sp>
        <p:nvSpPr>
          <p:cNvPr id="3" name="Tijdelijke aanduiding voor datum 3"/>
          <p:cNvSpPr>
            <a:spLocks noGrp="1"/>
          </p:cNvSpPr>
          <p:nvPr>
            <p:ph type="dt" sz="half" idx="10"/>
          </p:nvPr>
        </p:nvSpPr>
        <p:spPr/>
        <p:txBody>
          <a:bodyPr/>
          <a:lstStyle>
            <a:lvl1pPr>
              <a:defRPr/>
            </a:lvl1pPr>
          </a:lstStyle>
          <a:p>
            <a:pPr>
              <a:defRPr/>
            </a:pPr>
            <a:fld id="{3431ECD1-F7B1-463F-B819-9C007031CC94}" type="datetimeFigureOut">
              <a:rPr lang="nl-NL">
                <a:solidFill>
                  <a:prstClr val="black">
                    <a:tint val="75000"/>
                  </a:prstClr>
                </a:solidFill>
              </a:rPr>
              <a:pPr>
                <a:defRPr/>
              </a:pPr>
              <a:t>21-10-2016</a:t>
            </a:fld>
            <a:endParaRPr lang="en-US">
              <a:solidFill>
                <a:prstClr val="black">
                  <a:tint val="75000"/>
                </a:prstClr>
              </a:solidFill>
            </a:endParaRPr>
          </a:p>
        </p:txBody>
      </p:sp>
      <p:sp>
        <p:nvSpPr>
          <p:cNvPr id="4" name="Tijdelijke aanduiding voor voettekst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Tijdelijke aanduiding voor dianummer 5"/>
          <p:cNvSpPr>
            <a:spLocks noGrp="1"/>
          </p:cNvSpPr>
          <p:nvPr>
            <p:ph type="sldNum" sz="quarter" idx="12"/>
          </p:nvPr>
        </p:nvSpPr>
        <p:spPr/>
        <p:txBody>
          <a:bodyPr/>
          <a:lstStyle>
            <a:lvl1pPr>
              <a:defRPr/>
            </a:lvl1pPr>
          </a:lstStyle>
          <a:p>
            <a:pPr>
              <a:defRPr/>
            </a:pPr>
            <a:fld id="{A886123E-DD62-4CA7-9322-5FEC0D971480}"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32902699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3"/>
          <p:cNvSpPr>
            <a:spLocks noGrp="1"/>
          </p:cNvSpPr>
          <p:nvPr>
            <p:ph type="dt" sz="half" idx="10"/>
          </p:nvPr>
        </p:nvSpPr>
        <p:spPr/>
        <p:txBody>
          <a:bodyPr/>
          <a:lstStyle>
            <a:lvl1pPr>
              <a:defRPr/>
            </a:lvl1pPr>
          </a:lstStyle>
          <a:p>
            <a:pPr>
              <a:defRPr/>
            </a:pPr>
            <a:fld id="{5338DD8B-4E74-4343-ADDF-3612686D2C6B}" type="datetimeFigureOut">
              <a:rPr lang="nl-NL">
                <a:solidFill>
                  <a:prstClr val="black">
                    <a:tint val="75000"/>
                  </a:prstClr>
                </a:solidFill>
              </a:rPr>
              <a:pPr>
                <a:defRPr/>
              </a:pPr>
              <a:t>21-10-2016</a:t>
            </a:fld>
            <a:endParaRPr lang="en-US">
              <a:solidFill>
                <a:prstClr val="black">
                  <a:tint val="75000"/>
                </a:prstClr>
              </a:solidFill>
            </a:endParaRPr>
          </a:p>
        </p:txBody>
      </p:sp>
      <p:sp>
        <p:nvSpPr>
          <p:cNvPr id="3" name="Tijdelijke aanduiding voor voettekst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Tijdelijke aanduiding voor dianummer 5"/>
          <p:cNvSpPr>
            <a:spLocks noGrp="1"/>
          </p:cNvSpPr>
          <p:nvPr>
            <p:ph type="sldNum" sz="quarter" idx="12"/>
          </p:nvPr>
        </p:nvSpPr>
        <p:spPr/>
        <p:txBody>
          <a:bodyPr/>
          <a:lstStyle>
            <a:lvl1pPr>
              <a:defRPr/>
            </a:lvl1pPr>
          </a:lstStyle>
          <a:p>
            <a:pPr>
              <a:defRPr/>
            </a:pPr>
            <a:fld id="{A436C52F-A6CD-4925-BFFD-2A2414DF1CE2}"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31654212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DE4034B4-A846-4ABF-B391-81F27B9CF94A}" type="datetimeFigureOut">
              <a:rPr lang="nl-NL" smtClean="0"/>
              <a:pPr/>
              <a:t>21-10-2016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BCE099E-872C-469A-810E-8C87F637F57F}" type="slidenum">
              <a:rPr lang="nl-NL" smtClean="0"/>
              <a:pPr/>
              <a:t>‹nr.›</a:t>
            </a:fld>
            <a:endParaRPr lang="nl-NL"/>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en-US"/>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3"/>
          <p:cNvSpPr>
            <a:spLocks noGrp="1"/>
          </p:cNvSpPr>
          <p:nvPr>
            <p:ph type="dt" sz="half" idx="10"/>
          </p:nvPr>
        </p:nvSpPr>
        <p:spPr/>
        <p:txBody>
          <a:bodyPr/>
          <a:lstStyle>
            <a:lvl1pPr>
              <a:defRPr/>
            </a:lvl1pPr>
          </a:lstStyle>
          <a:p>
            <a:pPr>
              <a:defRPr/>
            </a:pPr>
            <a:fld id="{A3FA525A-7835-4D37-9575-6EE171C8684D}" type="datetimeFigureOut">
              <a:rPr lang="nl-NL">
                <a:solidFill>
                  <a:prstClr val="black">
                    <a:tint val="75000"/>
                  </a:prstClr>
                </a:solidFill>
              </a:rPr>
              <a:pPr>
                <a:defRPr/>
              </a:pPr>
              <a:t>21-10-2016</a:t>
            </a:fld>
            <a:endParaRPr lang="en-US">
              <a:solidFill>
                <a:prstClr val="black">
                  <a:tint val="75000"/>
                </a:prstClr>
              </a:solidFill>
            </a:endParaRPr>
          </a:p>
        </p:txBody>
      </p:sp>
      <p:sp>
        <p:nvSpPr>
          <p:cNvPr id="6" name="Tijdelijke aanduiding voor voettekst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Tijdelijke aanduiding voor dianummer 5"/>
          <p:cNvSpPr>
            <a:spLocks noGrp="1"/>
          </p:cNvSpPr>
          <p:nvPr>
            <p:ph type="sldNum" sz="quarter" idx="12"/>
          </p:nvPr>
        </p:nvSpPr>
        <p:spPr/>
        <p:txBody>
          <a:bodyPr/>
          <a:lstStyle>
            <a:lvl1pPr>
              <a:defRPr/>
            </a:lvl1pPr>
          </a:lstStyle>
          <a:p>
            <a:pPr>
              <a:defRPr/>
            </a:pPr>
            <a:fld id="{8A1E3B14-D2BF-491B-8739-C2B3CDEFD7BD}"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424742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en-US"/>
          </a:p>
        </p:txBody>
      </p:sp>
      <p:sp>
        <p:nvSpPr>
          <p:cNvPr id="3" name="Tijdelijke aanduiding voor afbeelding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3"/>
          <p:cNvSpPr>
            <a:spLocks noGrp="1"/>
          </p:cNvSpPr>
          <p:nvPr>
            <p:ph type="dt" sz="half" idx="10"/>
          </p:nvPr>
        </p:nvSpPr>
        <p:spPr/>
        <p:txBody>
          <a:bodyPr/>
          <a:lstStyle>
            <a:lvl1pPr>
              <a:defRPr/>
            </a:lvl1pPr>
          </a:lstStyle>
          <a:p>
            <a:pPr>
              <a:defRPr/>
            </a:pPr>
            <a:fld id="{DB875171-292D-410F-AD00-36F2613A23E6}" type="datetimeFigureOut">
              <a:rPr lang="nl-NL">
                <a:solidFill>
                  <a:prstClr val="black">
                    <a:tint val="75000"/>
                  </a:prstClr>
                </a:solidFill>
              </a:rPr>
              <a:pPr>
                <a:defRPr/>
              </a:pPr>
              <a:t>21-10-2016</a:t>
            </a:fld>
            <a:endParaRPr lang="en-US">
              <a:solidFill>
                <a:prstClr val="black">
                  <a:tint val="75000"/>
                </a:prstClr>
              </a:solidFill>
            </a:endParaRPr>
          </a:p>
        </p:txBody>
      </p:sp>
      <p:sp>
        <p:nvSpPr>
          <p:cNvPr id="6" name="Tijdelijke aanduiding voor voettekst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Tijdelijke aanduiding voor dianummer 5"/>
          <p:cNvSpPr>
            <a:spLocks noGrp="1"/>
          </p:cNvSpPr>
          <p:nvPr>
            <p:ph type="sldNum" sz="quarter" idx="12"/>
          </p:nvPr>
        </p:nvSpPr>
        <p:spPr/>
        <p:txBody>
          <a:bodyPr/>
          <a:lstStyle>
            <a:lvl1pPr>
              <a:defRPr/>
            </a:lvl1pPr>
          </a:lstStyle>
          <a:p>
            <a:pPr>
              <a:defRPr/>
            </a:pPr>
            <a:fld id="{5D45FED5-84D4-4E7E-80EA-EB660F2FDEE7}"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360891605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en-US"/>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Tijdelijke aanduiding voor datum 3"/>
          <p:cNvSpPr>
            <a:spLocks noGrp="1"/>
          </p:cNvSpPr>
          <p:nvPr>
            <p:ph type="dt" sz="half" idx="10"/>
          </p:nvPr>
        </p:nvSpPr>
        <p:spPr/>
        <p:txBody>
          <a:bodyPr/>
          <a:lstStyle>
            <a:lvl1pPr>
              <a:defRPr/>
            </a:lvl1pPr>
          </a:lstStyle>
          <a:p>
            <a:pPr>
              <a:defRPr/>
            </a:pPr>
            <a:fld id="{FC42AF0D-DF86-408D-8B94-A02F654BFE43}" type="datetimeFigureOut">
              <a:rPr lang="nl-NL">
                <a:solidFill>
                  <a:prstClr val="black">
                    <a:tint val="75000"/>
                  </a:prstClr>
                </a:solidFill>
              </a:rPr>
              <a:pPr>
                <a:defRPr/>
              </a:pPr>
              <a:t>21-10-2016</a:t>
            </a:fld>
            <a:endParaRPr lang="en-US">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vl1pPr>
          </a:lstStyle>
          <a:p>
            <a:pPr>
              <a:defRPr/>
            </a:pPr>
            <a:fld id="{3F793141-8A23-4107-B108-C2AFD3D3888F}"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16858804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en-US"/>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Tijdelijke aanduiding voor datum 3"/>
          <p:cNvSpPr>
            <a:spLocks noGrp="1"/>
          </p:cNvSpPr>
          <p:nvPr>
            <p:ph type="dt" sz="half" idx="10"/>
          </p:nvPr>
        </p:nvSpPr>
        <p:spPr/>
        <p:txBody>
          <a:bodyPr/>
          <a:lstStyle>
            <a:lvl1pPr>
              <a:defRPr/>
            </a:lvl1pPr>
          </a:lstStyle>
          <a:p>
            <a:pPr>
              <a:defRPr/>
            </a:pPr>
            <a:fld id="{06CA4679-B3FA-4CEB-9BFC-A55D9F4D8146}" type="datetimeFigureOut">
              <a:rPr lang="nl-NL">
                <a:solidFill>
                  <a:prstClr val="black">
                    <a:tint val="75000"/>
                  </a:prstClr>
                </a:solidFill>
              </a:rPr>
              <a:pPr>
                <a:defRPr/>
              </a:pPr>
              <a:t>21-10-2016</a:t>
            </a:fld>
            <a:endParaRPr lang="en-US">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vl1pPr>
          </a:lstStyle>
          <a:p>
            <a:pPr>
              <a:defRPr/>
            </a:pPr>
            <a:fld id="{3092CDB9-74CF-45BF-9E14-67470C2F8EAE}"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397593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DE4034B4-A846-4ABF-B391-81F27B9CF94A}" type="datetimeFigureOut">
              <a:rPr lang="nl-NL" smtClean="0"/>
              <a:pPr/>
              <a:t>21-10-2016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CBCE099E-872C-469A-810E-8C87F637F57F}" type="slidenum">
              <a:rPr lang="nl-NL" smtClean="0"/>
              <a:pPr/>
              <a:t>‹nr.›</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DE4034B4-A846-4ABF-B391-81F27B9CF94A}" type="datetimeFigureOut">
              <a:rPr lang="nl-NL" smtClean="0"/>
              <a:pPr/>
              <a:t>21-10-2016</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CBCE099E-872C-469A-810E-8C87F637F57F}" type="slidenum">
              <a:rPr lang="nl-NL" smtClean="0"/>
              <a:pPr/>
              <a:t>‹nr.›</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DE4034B4-A846-4ABF-B391-81F27B9CF94A}" type="datetimeFigureOut">
              <a:rPr lang="nl-NL" smtClean="0"/>
              <a:pPr/>
              <a:t>21-10-2016</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CBCE099E-872C-469A-810E-8C87F637F57F}" type="slidenum">
              <a:rPr lang="nl-NL" smtClean="0"/>
              <a:pPr/>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DE4034B4-A846-4ABF-B391-81F27B9CF94A}" type="datetimeFigureOut">
              <a:rPr lang="nl-NL" smtClean="0"/>
              <a:pPr/>
              <a:t>21-10-2016</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CBCE099E-872C-469A-810E-8C87F637F57F}" type="slidenum">
              <a:rPr lang="nl-NL" smtClean="0"/>
              <a:pPr/>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DE4034B4-A846-4ABF-B391-81F27B9CF94A}" type="datetimeFigureOut">
              <a:rPr lang="nl-NL" smtClean="0"/>
              <a:pPr/>
              <a:t>21-10-2016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CBCE099E-872C-469A-810E-8C87F637F57F}" type="slidenum">
              <a:rPr lang="nl-NL" smtClean="0"/>
              <a:pPr/>
              <a:t>‹nr.›</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DE4034B4-A846-4ABF-B391-81F27B9CF94A}" type="datetimeFigureOut">
              <a:rPr lang="nl-NL" smtClean="0"/>
              <a:pPr/>
              <a:t>21-10-2016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CBCE099E-872C-469A-810E-8C87F637F57F}" type="slidenum">
              <a:rPr lang="nl-NL" smtClean="0"/>
              <a:pPr/>
              <a:t>‹nr.›</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4034B4-A846-4ABF-B391-81F27B9CF94A}" type="datetimeFigureOut">
              <a:rPr lang="nl-NL" smtClean="0"/>
              <a:pPr/>
              <a:t>21-10-2016</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CE099E-872C-469A-810E-8C87F637F57F}" type="slidenum">
              <a:rPr lang="nl-NL" smtClean="0"/>
              <a:pPr/>
              <a:t>‹nr.›</a:t>
            </a:fld>
            <a:endParaRPr lang="nl-NL"/>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1266" name="Tijdelijke aanduiding voor titel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nl-NL" smtClean="0"/>
              <a:t>Klik om de stijl te bewerken</a:t>
            </a:r>
            <a:endParaRPr lang="en-US" smtClean="0"/>
          </a:p>
        </p:txBody>
      </p:sp>
      <p:sp>
        <p:nvSpPr>
          <p:cNvPr id="11267" name="Tijdelijke aanduiding voor tekst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smtClean="0"/>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8D8EA754-C9B1-4B40-A77D-7BABA48CE5CF}" type="datetimeFigureOut">
              <a:rPr lang="nl-NL">
                <a:solidFill>
                  <a:prstClr val="black">
                    <a:tint val="75000"/>
                  </a:prstClr>
                </a:solidFill>
              </a:rPr>
              <a:pPr>
                <a:defRPr/>
              </a:pPr>
              <a:t>21-10-2016</a:t>
            </a:fld>
            <a:endParaRPr lang="en-US">
              <a:solidFill>
                <a:prstClr val="black">
                  <a:tint val="75000"/>
                </a:prstClr>
              </a:solidFill>
            </a:endParaRPr>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30C2C3BA-CC38-400C-B3A6-6DAAADDC334F}"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285501973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1266" name="Tijdelijke aanduiding voor titel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nl-NL" smtClean="0"/>
              <a:t>Klik om de stijl te bewerken</a:t>
            </a:r>
            <a:endParaRPr lang="en-US" smtClean="0"/>
          </a:p>
        </p:txBody>
      </p:sp>
      <p:sp>
        <p:nvSpPr>
          <p:cNvPr id="11267" name="Tijdelijke aanduiding voor tekst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smtClean="0"/>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8D8EA754-C9B1-4B40-A77D-7BABA48CE5CF}" type="datetimeFigureOut">
              <a:rPr lang="nl-NL">
                <a:solidFill>
                  <a:prstClr val="black">
                    <a:tint val="75000"/>
                  </a:prstClr>
                </a:solidFill>
              </a:rPr>
              <a:pPr>
                <a:defRPr/>
              </a:pPr>
              <a:t>21-10-2016</a:t>
            </a:fld>
            <a:endParaRPr lang="en-US">
              <a:solidFill>
                <a:prstClr val="black">
                  <a:tint val="75000"/>
                </a:prstClr>
              </a:solidFill>
            </a:endParaRPr>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30C2C3BA-CC38-400C-B3A6-6DAAADDC334F}"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158580908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 </a:t>
            </a:r>
            <a:endParaRPr lang="nl-NL" dirty="0"/>
          </a:p>
        </p:txBody>
      </p:sp>
      <p:sp>
        <p:nvSpPr>
          <p:cNvPr id="3" name="Tijdelijke aanduiding voor inhoud 2"/>
          <p:cNvSpPr>
            <a:spLocks noGrp="1"/>
          </p:cNvSpPr>
          <p:nvPr>
            <p:ph idx="1"/>
          </p:nvPr>
        </p:nvSpPr>
        <p:spPr/>
        <p:txBody>
          <a:bodyPr>
            <a:normAutofit/>
          </a:bodyPr>
          <a:lstStyle/>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a:t>
            </a: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a:t>
            </a: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a:t>
            </a:r>
            <a:endParaRPr lang="nl-NL" sz="12800" dirty="0">
              <a:solidFill>
                <a:prstClr val="white"/>
              </a:solidFill>
              <a:latin typeface="Verdana" pitchFamily="34" charset="0"/>
              <a:ea typeface="Verdana" pitchFamily="34" charset="0"/>
              <a:cs typeface="Verdana" pitchFamily="34" charset="0"/>
            </a:endParaRPr>
          </a:p>
          <a:p>
            <a:endParaRPr lang="nl-NL" dirty="0"/>
          </a:p>
        </p:txBody>
      </p:sp>
      <p:pic>
        <p:nvPicPr>
          <p:cNvPr id="4" name="Afbeelding 3"/>
          <p:cNvPicPr>
            <a:picLocks noChangeAspect="1"/>
          </p:cNvPicPr>
          <p:nvPr/>
        </p:nvPicPr>
        <p:blipFill>
          <a:blip r:embed="rId3"/>
          <a:stretch>
            <a:fillRect/>
          </a:stretch>
        </p:blipFill>
        <p:spPr>
          <a:xfrm>
            <a:off x="641508" y="692696"/>
            <a:ext cx="7860983" cy="3855625"/>
          </a:xfrm>
          <a:prstGeom prst="rect">
            <a:avLst/>
          </a:prstGeom>
        </p:spPr>
      </p:pic>
    </p:spTree>
    <p:extLst>
      <p:ext uri="{BB962C8B-B14F-4D97-AF65-F5344CB8AC3E}">
        <p14:creationId xmlns:p14="http://schemas.microsoft.com/office/powerpoint/2010/main" val="3376087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 </a:t>
            </a:r>
            <a:endParaRPr lang="nl-NL" dirty="0"/>
          </a:p>
        </p:txBody>
      </p:sp>
      <p:sp>
        <p:nvSpPr>
          <p:cNvPr id="3" name="Tijdelijke aanduiding voor inhoud 2"/>
          <p:cNvSpPr>
            <a:spLocks noGrp="1"/>
          </p:cNvSpPr>
          <p:nvPr>
            <p:ph idx="1"/>
          </p:nvPr>
        </p:nvSpPr>
        <p:spPr/>
        <p:txBody>
          <a:bodyPr>
            <a:normAutofit fontScale="25000" lnSpcReduction="20000"/>
          </a:bodyPr>
          <a:lstStyle/>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a:t>
            </a: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a:t>
            </a: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a:t>
            </a:r>
            <a:endParaRPr lang="nl-NL" sz="12800" dirty="0">
              <a:solidFill>
                <a:prstClr val="white"/>
              </a:solidFill>
              <a:latin typeface="Verdana" pitchFamily="34" charset="0"/>
              <a:ea typeface="Verdana" pitchFamily="34" charset="0"/>
              <a:cs typeface="Verdana" pitchFamily="34" charset="0"/>
            </a:endParaRPr>
          </a:p>
          <a:p>
            <a:endParaRPr lang="nl-NL" dirty="0"/>
          </a:p>
        </p:txBody>
      </p:sp>
      <p:pic>
        <p:nvPicPr>
          <p:cNvPr id="4" name="Afbeelding 3"/>
          <p:cNvPicPr>
            <a:picLocks noChangeAspect="1"/>
          </p:cNvPicPr>
          <p:nvPr/>
        </p:nvPicPr>
        <p:blipFill>
          <a:blip r:embed="rId3"/>
          <a:stretch>
            <a:fillRect/>
          </a:stretch>
        </p:blipFill>
        <p:spPr>
          <a:xfrm>
            <a:off x="2076450" y="2228850"/>
            <a:ext cx="4991100" cy="2400300"/>
          </a:xfrm>
          <a:prstGeom prst="rect">
            <a:avLst/>
          </a:prstGeom>
        </p:spPr>
      </p:pic>
    </p:spTree>
    <p:extLst>
      <p:ext uri="{BB962C8B-B14F-4D97-AF65-F5344CB8AC3E}">
        <p14:creationId xmlns:p14="http://schemas.microsoft.com/office/powerpoint/2010/main" val="9166556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 </a:t>
            </a:r>
            <a:endParaRPr lang="nl-NL" dirty="0"/>
          </a:p>
        </p:txBody>
      </p:sp>
      <p:sp>
        <p:nvSpPr>
          <p:cNvPr id="3" name="Tijdelijke aanduiding voor inhoud 2"/>
          <p:cNvSpPr>
            <a:spLocks noGrp="1"/>
          </p:cNvSpPr>
          <p:nvPr>
            <p:ph idx="1"/>
          </p:nvPr>
        </p:nvSpPr>
        <p:spPr>
          <a:xfrm>
            <a:off x="457200" y="1628800"/>
            <a:ext cx="8229600" cy="4525963"/>
          </a:xfrm>
        </p:spPr>
        <p:txBody>
          <a:bodyPr>
            <a:normAutofit fontScale="25000" lnSpcReduction="20000"/>
          </a:bodyPr>
          <a:lstStyle/>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a:t>
            </a: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a:t>
            </a: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a:t>
            </a:r>
            <a:endParaRPr lang="nl-NL" sz="12800" dirty="0">
              <a:solidFill>
                <a:prstClr val="white"/>
              </a:solidFill>
              <a:latin typeface="Verdana" pitchFamily="34" charset="0"/>
              <a:ea typeface="Verdana" pitchFamily="34" charset="0"/>
              <a:cs typeface="Verdana" pitchFamily="34" charset="0"/>
            </a:endParaRPr>
          </a:p>
          <a:p>
            <a:endParaRPr lang="nl-NL" dirty="0"/>
          </a:p>
        </p:txBody>
      </p:sp>
      <p:pic>
        <p:nvPicPr>
          <p:cNvPr id="4" name="Afbeelding 3"/>
          <p:cNvPicPr>
            <a:picLocks noChangeAspect="1"/>
          </p:cNvPicPr>
          <p:nvPr/>
        </p:nvPicPr>
        <p:blipFill>
          <a:blip r:embed="rId3"/>
          <a:stretch>
            <a:fillRect/>
          </a:stretch>
        </p:blipFill>
        <p:spPr>
          <a:xfrm>
            <a:off x="1285875" y="1268760"/>
            <a:ext cx="6572250" cy="4357688"/>
          </a:xfrm>
          <a:prstGeom prst="rect">
            <a:avLst/>
          </a:prstGeom>
        </p:spPr>
      </p:pic>
    </p:spTree>
    <p:extLst>
      <p:ext uri="{BB962C8B-B14F-4D97-AF65-F5344CB8AC3E}">
        <p14:creationId xmlns:p14="http://schemas.microsoft.com/office/powerpoint/2010/main" val="15968696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Matteüs 7: 7</a:t>
            </a:r>
            <a:endParaRPr lang="nl-NL" dirty="0"/>
          </a:p>
        </p:txBody>
      </p:sp>
      <p:sp>
        <p:nvSpPr>
          <p:cNvPr id="3" name="Tijdelijke aanduiding voor inhoud 2"/>
          <p:cNvSpPr>
            <a:spLocks noGrp="1"/>
          </p:cNvSpPr>
          <p:nvPr>
            <p:ph idx="1"/>
          </p:nvPr>
        </p:nvSpPr>
        <p:spPr/>
        <p:txBody>
          <a:bodyPr>
            <a:normAutofit fontScale="25000" lnSpcReduction="20000"/>
          </a:bodyPr>
          <a:lstStyle/>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Bid en er zal je gegeven worden, zoek en je zult vinden, klop en er zal voor je worden opengedaan</a:t>
            </a:r>
            <a:r>
              <a:rPr lang="nl-NL" sz="12800" dirty="0" smtClean="0">
                <a:solidFill>
                  <a:prstClr val="white"/>
                </a:solidFill>
                <a:latin typeface="Verdana" pitchFamily="34" charset="0"/>
                <a:ea typeface="Verdana" pitchFamily="34" charset="0"/>
                <a:cs typeface="Verdana" pitchFamily="34" charset="0"/>
              </a:rPr>
              <a:t>.</a:t>
            </a: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a:t>
            </a: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a:t>
            </a:r>
            <a:endParaRPr lang="nl-NL" sz="12800" dirty="0">
              <a:solidFill>
                <a:prstClr val="white"/>
              </a:solidFill>
              <a:latin typeface="Verdana" pitchFamily="34" charset="0"/>
              <a:ea typeface="Verdana" pitchFamily="34" charset="0"/>
              <a:cs typeface="Verdana" pitchFamily="34" charset="0"/>
            </a:endParaRPr>
          </a:p>
          <a:p>
            <a:endParaRPr lang="nl-NL" dirty="0"/>
          </a:p>
        </p:txBody>
      </p:sp>
    </p:spTree>
    <p:extLst>
      <p:ext uri="{BB962C8B-B14F-4D97-AF65-F5344CB8AC3E}">
        <p14:creationId xmlns:p14="http://schemas.microsoft.com/office/powerpoint/2010/main" val="35092514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 </a:t>
            </a:r>
            <a:endParaRPr lang="nl-NL" dirty="0"/>
          </a:p>
        </p:txBody>
      </p:sp>
      <p:sp>
        <p:nvSpPr>
          <p:cNvPr id="3" name="Tijdelijke aanduiding voor inhoud 2"/>
          <p:cNvSpPr>
            <a:spLocks noGrp="1"/>
          </p:cNvSpPr>
          <p:nvPr>
            <p:ph idx="1"/>
          </p:nvPr>
        </p:nvSpPr>
        <p:spPr/>
        <p:txBody>
          <a:bodyPr>
            <a:normAutofit fontScale="25000" lnSpcReduction="20000"/>
          </a:bodyPr>
          <a:lstStyle/>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a:t>
            </a: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a:t>
            </a: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a:t>
            </a:r>
            <a:endParaRPr lang="nl-NL" sz="12800" dirty="0">
              <a:solidFill>
                <a:prstClr val="white"/>
              </a:solidFill>
              <a:latin typeface="Verdana" pitchFamily="34" charset="0"/>
              <a:ea typeface="Verdana" pitchFamily="34" charset="0"/>
              <a:cs typeface="Verdana" pitchFamily="34" charset="0"/>
            </a:endParaRPr>
          </a:p>
          <a:p>
            <a:endParaRPr lang="nl-NL" dirty="0"/>
          </a:p>
        </p:txBody>
      </p:sp>
      <p:pic>
        <p:nvPicPr>
          <p:cNvPr id="4" name="Afbeelding 3"/>
          <p:cNvPicPr>
            <a:picLocks noChangeAspect="1"/>
          </p:cNvPicPr>
          <p:nvPr/>
        </p:nvPicPr>
        <p:blipFill>
          <a:blip r:embed="rId3"/>
          <a:stretch>
            <a:fillRect/>
          </a:stretch>
        </p:blipFill>
        <p:spPr>
          <a:xfrm>
            <a:off x="1238250" y="1591937"/>
            <a:ext cx="6667500" cy="3600450"/>
          </a:xfrm>
          <a:prstGeom prst="rect">
            <a:avLst/>
          </a:prstGeom>
        </p:spPr>
      </p:pic>
    </p:spTree>
    <p:extLst>
      <p:ext uri="{BB962C8B-B14F-4D97-AF65-F5344CB8AC3E}">
        <p14:creationId xmlns:p14="http://schemas.microsoft.com/office/powerpoint/2010/main" val="35965227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Filippenzen 2: 6-11</a:t>
            </a:r>
            <a:endParaRPr lang="nl-NL" dirty="0"/>
          </a:p>
        </p:txBody>
      </p:sp>
      <p:sp>
        <p:nvSpPr>
          <p:cNvPr id="3" name="Tijdelijke aanduiding voor inhoud 2"/>
          <p:cNvSpPr>
            <a:spLocks noGrp="1"/>
          </p:cNvSpPr>
          <p:nvPr>
            <p:ph idx="1"/>
          </p:nvPr>
        </p:nvSpPr>
        <p:spPr/>
        <p:txBody>
          <a:bodyPr>
            <a:normAutofit fontScale="25000" lnSpcReduction="20000"/>
          </a:bodyPr>
          <a:lstStyle/>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Jezus Christus was aan God gelijk. Maar hij vroeg niet om de hoogste macht en eer voor zichzelf. Nee, hij gaf zijn hemelse positie op. Hij maakte zich zo onbelangrijk als een slaaf. Hij kwam als mens op aarde. </a:t>
            </a: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a:t>
            </a: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a:t>
            </a:r>
            <a:endParaRPr lang="nl-NL" sz="12800" dirty="0">
              <a:solidFill>
                <a:prstClr val="white"/>
              </a:solidFill>
              <a:latin typeface="Verdana" pitchFamily="34" charset="0"/>
              <a:ea typeface="Verdana" pitchFamily="34" charset="0"/>
              <a:cs typeface="Verdana" pitchFamily="34" charset="0"/>
            </a:endParaRPr>
          </a:p>
          <a:p>
            <a:endParaRPr lang="nl-NL" dirty="0"/>
          </a:p>
        </p:txBody>
      </p:sp>
    </p:spTree>
    <p:extLst>
      <p:ext uri="{BB962C8B-B14F-4D97-AF65-F5344CB8AC3E}">
        <p14:creationId xmlns:p14="http://schemas.microsoft.com/office/powerpoint/2010/main" val="27214669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Filippenzen 2: 6-11</a:t>
            </a:r>
            <a:endParaRPr lang="nl-NL" dirty="0"/>
          </a:p>
        </p:txBody>
      </p:sp>
      <p:sp>
        <p:nvSpPr>
          <p:cNvPr id="3" name="Tijdelijke aanduiding voor inhoud 2"/>
          <p:cNvSpPr>
            <a:spLocks noGrp="1"/>
          </p:cNvSpPr>
          <p:nvPr>
            <p:ph idx="1"/>
          </p:nvPr>
        </p:nvSpPr>
        <p:spPr/>
        <p:txBody>
          <a:bodyPr>
            <a:normAutofit fontScale="25000" lnSpcReduction="20000"/>
          </a:bodyPr>
          <a:lstStyle/>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En toen hij leefde als mens, dacht hij nooit aan zichzelf. Hij was altijd gehoorzaam aan God, zelfs toen hij aan het kruis moest sterven. Omdat Jezus Christus dat deed, heeft God hem de hoogste plaats gegeven. God gaf hem de hoogste eer, de eer die voor God zelf bestemd is. </a:t>
            </a: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a:t>
            </a:r>
            <a:endParaRPr lang="nl-NL" sz="12800" dirty="0">
              <a:solidFill>
                <a:prstClr val="white"/>
              </a:solidFill>
              <a:latin typeface="Verdana" pitchFamily="34" charset="0"/>
              <a:ea typeface="Verdana" pitchFamily="34" charset="0"/>
              <a:cs typeface="Verdana" pitchFamily="34" charset="0"/>
            </a:endParaRPr>
          </a:p>
          <a:p>
            <a:endParaRPr lang="nl-NL" dirty="0"/>
          </a:p>
        </p:txBody>
      </p:sp>
    </p:spTree>
    <p:extLst>
      <p:ext uri="{BB962C8B-B14F-4D97-AF65-F5344CB8AC3E}">
        <p14:creationId xmlns:p14="http://schemas.microsoft.com/office/powerpoint/2010/main" val="37309759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Filippenzen 2: 6-11</a:t>
            </a:r>
            <a:endParaRPr lang="nl-NL" dirty="0"/>
          </a:p>
        </p:txBody>
      </p:sp>
      <p:sp>
        <p:nvSpPr>
          <p:cNvPr id="3" name="Tijdelijke aanduiding voor inhoud 2"/>
          <p:cNvSpPr>
            <a:spLocks noGrp="1"/>
          </p:cNvSpPr>
          <p:nvPr>
            <p:ph idx="1"/>
          </p:nvPr>
        </p:nvSpPr>
        <p:spPr/>
        <p:txBody>
          <a:bodyPr>
            <a:normAutofit fontScale="25000" lnSpcReduction="20000"/>
          </a:bodyPr>
          <a:lstStyle/>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Daarom zal iedereen voor Jezus knielen: alle engelen in de hemel, alle mensen op aarde en iedereen in het land van de dood. Dan zal iedereen zeggen: ‘Jezus Christus is de Heer.’ En zo zal iedereen God, de Vader, </a:t>
            </a:r>
            <a:r>
              <a:rPr lang="nl-NL" sz="12800" dirty="0" smtClean="0">
                <a:solidFill>
                  <a:prstClr val="white"/>
                </a:solidFill>
                <a:latin typeface="Verdana" pitchFamily="34" charset="0"/>
                <a:ea typeface="Verdana" pitchFamily="34" charset="0"/>
                <a:cs typeface="Verdana" pitchFamily="34" charset="0"/>
              </a:rPr>
              <a:t>eren.</a:t>
            </a: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a:t>
            </a:r>
            <a:endParaRPr lang="nl-NL" sz="12800" dirty="0">
              <a:solidFill>
                <a:prstClr val="white"/>
              </a:solidFill>
              <a:latin typeface="Verdana" pitchFamily="34" charset="0"/>
              <a:ea typeface="Verdana" pitchFamily="34" charset="0"/>
              <a:cs typeface="Verdana" pitchFamily="34" charset="0"/>
            </a:endParaRPr>
          </a:p>
          <a:p>
            <a:endParaRPr lang="nl-NL" dirty="0"/>
          </a:p>
        </p:txBody>
      </p:sp>
    </p:spTree>
    <p:extLst>
      <p:ext uri="{BB962C8B-B14F-4D97-AF65-F5344CB8AC3E}">
        <p14:creationId xmlns:p14="http://schemas.microsoft.com/office/powerpoint/2010/main" val="8995981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a:t>
            </a:r>
            <a:endParaRPr lang="nl-NL" dirty="0"/>
          </a:p>
        </p:txBody>
      </p:sp>
      <p:sp>
        <p:nvSpPr>
          <p:cNvPr id="3" name="Tijdelijke aanduiding voor inhoud 2"/>
          <p:cNvSpPr>
            <a:spLocks noGrp="1"/>
          </p:cNvSpPr>
          <p:nvPr>
            <p:ph idx="1"/>
          </p:nvPr>
        </p:nvSpPr>
        <p:spPr/>
        <p:txBody>
          <a:bodyPr>
            <a:normAutofit fontScale="25000" lnSpcReduction="20000"/>
          </a:bodyPr>
          <a:lstStyle/>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a:t>
            </a: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a:t>
            </a: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a:t>
            </a:r>
            <a:endParaRPr lang="nl-NL" sz="12800" dirty="0">
              <a:solidFill>
                <a:prstClr val="white"/>
              </a:solidFill>
              <a:latin typeface="Verdana" pitchFamily="34" charset="0"/>
              <a:ea typeface="Verdana" pitchFamily="34" charset="0"/>
              <a:cs typeface="Verdana" pitchFamily="34" charset="0"/>
            </a:endParaRPr>
          </a:p>
          <a:p>
            <a:endParaRPr lang="nl-NL" dirty="0"/>
          </a:p>
        </p:txBody>
      </p:sp>
      <p:pic>
        <p:nvPicPr>
          <p:cNvPr id="4" name="Afbeelding 3"/>
          <p:cNvPicPr>
            <a:picLocks noChangeAspect="1"/>
          </p:cNvPicPr>
          <p:nvPr/>
        </p:nvPicPr>
        <p:blipFill>
          <a:blip r:embed="rId3"/>
          <a:stretch>
            <a:fillRect/>
          </a:stretch>
        </p:blipFill>
        <p:spPr>
          <a:xfrm>
            <a:off x="595312" y="-819472"/>
            <a:ext cx="7953375" cy="7953375"/>
          </a:xfrm>
          <a:prstGeom prst="rect">
            <a:avLst/>
          </a:prstGeom>
        </p:spPr>
      </p:pic>
    </p:spTree>
    <p:extLst>
      <p:ext uri="{BB962C8B-B14F-4D97-AF65-F5344CB8AC3E}">
        <p14:creationId xmlns:p14="http://schemas.microsoft.com/office/powerpoint/2010/main" val="14543289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 </a:t>
            </a:r>
            <a:endParaRPr lang="nl-NL" dirty="0"/>
          </a:p>
        </p:txBody>
      </p:sp>
      <p:sp>
        <p:nvSpPr>
          <p:cNvPr id="3" name="Tijdelijke aanduiding voor inhoud 2"/>
          <p:cNvSpPr>
            <a:spLocks noGrp="1"/>
          </p:cNvSpPr>
          <p:nvPr>
            <p:ph idx="1"/>
          </p:nvPr>
        </p:nvSpPr>
        <p:spPr/>
        <p:txBody>
          <a:bodyPr>
            <a:normAutofit fontScale="25000" lnSpcReduction="20000"/>
          </a:bodyPr>
          <a:lstStyle/>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Een afgod is</a:t>
            </a:r>
          </a:p>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	</a:t>
            </a:r>
            <a:r>
              <a:rPr lang="nl-NL" sz="12800" dirty="0" smtClean="0">
                <a:solidFill>
                  <a:prstClr val="white"/>
                </a:solidFill>
                <a:latin typeface="Verdana" pitchFamily="34" charset="0"/>
                <a:ea typeface="Verdana" pitchFamily="34" charset="0"/>
                <a:cs typeface="Verdana" pitchFamily="34" charset="0"/>
              </a:rPr>
              <a:t>een schijnzekerheid</a:t>
            </a:r>
          </a:p>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	</a:t>
            </a:r>
            <a:r>
              <a:rPr lang="nl-NL" sz="12800" dirty="0" smtClean="0">
                <a:solidFill>
                  <a:prstClr val="white"/>
                </a:solidFill>
                <a:latin typeface="Verdana" pitchFamily="34" charset="0"/>
                <a:ea typeface="Verdana" pitchFamily="34" charset="0"/>
                <a:cs typeface="Verdana" pitchFamily="34" charset="0"/>
              </a:rPr>
              <a:t>die je leven kapot maakt</a:t>
            </a: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a:t>
            </a: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a:t>
            </a:r>
            <a:endParaRPr lang="nl-NL" sz="12800" dirty="0">
              <a:solidFill>
                <a:prstClr val="white"/>
              </a:solidFill>
              <a:latin typeface="Verdana" pitchFamily="34" charset="0"/>
              <a:ea typeface="Verdana" pitchFamily="34" charset="0"/>
              <a:cs typeface="Verdana" pitchFamily="34" charset="0"/>
            </a:endParaRPr>
          </a:p>
          <a:p>
            <a:endParaRPr lang="nl-NL" dirty="0"/>
          </a:p>
        </p:txBody>
      </p:sp>
    </p:spTree>
    <p:extLst>
      <p:ext uri="{BB962C8B-B14F-4D97-AF65-F5344CB8AC3E}">
        <p14:creationId xmlns:p14="http://schemas.microsoft.com/office/powerpoint/2010/main" val="6799745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Lucas 16: 13</a:t>
            </a:r>
            <a:endParaRPr lang="nl-NL" dirty="0"/>
          </a:p>
        </p:txBody>
      </p:sp>
      <p:sp>
        <p:nvSpPr>
          <p:cNvPr id="3" name="Tijdelijke aanduiding voor inhoud 2"/>
          <p:cNvSpPr>
            <a:spLocks noGrp="1"/>
          </p:cNvSpPr>
          <p:nvPr>
            <p:ph idx="1"/>
          </p:nvPr>
        </p:nvSpPr>
        <p:spPr/>
        <p:txBody>
          <a:bodyPr>
            <a:normAutofit fontScale="25000" lnSpcReduction="20000"/>
          </a:bodyPr>
          <a:lstStyle/>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Je kunt geen trouwe dienaar zijn van twee bazen tegelijk. Want je zult altijd meer liefde hebben voor de één dan voor de ander. En je zult altijd meer respect hebben voor de één dan voor de ander. Je kunt dus niet tegelijk voor God en voor het geld leven</a:t>
            </a:r>
            <a:r>
              <a:rPr lang="nl-NL" sz="12800" dirty="0" smtClean="0">
                <a:solidFill>
                  <a:prstClr val="white"/>
                </a:solidFill>
                <a:latin typeface="Verdana" pitchFamily="34" charset="0"/>
                <a:ea typeface="Verdana" pitchFamily="34" charset="0"/>
                <a:cs typeface="Verdana" pitchFamily="34" charset="0"/>
              </a:rPr>
              <a:t>.</a:t>
            </a: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a:t>
            </a: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a:t>
            </a:r>
            <a:endParaRPr lang="nl-NL" sz="12800" dirty="0">
              <a:solidFill>
                <a:prstClr val="white"/>
              </a:solidFill>
              <a:latin typeface="Verdana" pitchFamily="34" charset="0"/>
              <a:ea typeface="Verdana" pitchFamily="34" charset="0"/>
              <a:cs typeface="Verdana" pitchFamily="34" charset="0"/>
            </a:endParaRPr>
          </a:p>
          <a:p>
            <a:endParaRPr lang="nl-NL" dirty="0"/>
          </a:p>
        </p:txBody>
      </p:sp>
    </p:spTree>
    <p:extLst>
      <p:ext uri="{BB962C8B-B14F-4D97-AF65-F5344CB8AC3E}">
        <p14:creationId xmlns:p14="http://schemas.microsoft.com/office/powerpoint/2010/main" val="6711957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 </a:t>
            </a:r>
            <a:endParaRPr lang="nl-NL" dirty="0"/>
          </a:p>
        </p:txBody>
      </p:sp>
      <p:sp>
        <p:nvSpPr>
          <p:cNvPr id="3" name="Tijdelijke aanduiding voor inhoud 2"/>
          <p:cNvSpPr>
            <a:spLocks noGrp="1"/>
          </p:cNvSpPr>
          <p:nvPr>
            <p:ph idx="1"/>
          </p:nvPr>
        </p:nvSpPr>
        <p:spPr/>
        <p:txBody>
          <a:bodyPr>
            <a:normAutofit fontScale="25000" lnSpcReduction="20000"/>
          </a:bodyPr>
          <a:lstStyle/>
          <a:p>
            <a:pPr marL="0" lvl="0" indent="0" algn="ctr">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Niet stelen maar delen</a:t>
            </a: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a:t>
            </a: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a:t>
            </a:r>
            <a:endParaRPr lang="nl-NL" sz="12800" dirty="0">
              <a:solidFill>
                <a:prstClr val="white"/>
              </a:solidFill>
              <a:latin typeface="Verdana" pitchFamily="34" charset="0"/>
              <a:ea typeface="Verdana" pitchFamily="34" charset="0"/>
              <a:cs typeface="Verdana" pitchFamily="34" charset="0"/>
            </a:endParaRPr>
          </a:p>
          <a:p>
            <a:endParaRPr lang="nl-NL" dirty="0"/>
          </a:p>
        </p:txBody>
      </p:sp>
    </p:spTree>
    <p:extLst>
      <p:ext uri="{BB962C8B-B14F-4D97-AF65-F5344CB8AC3E}">
        <p14:creationId xmlns:p14="http://schemas.microsoft.com/office/powerpoint/2010/main" val="22225951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 </a:t>
            </a:r>
            <a:endParaRPr lang="nl-NL" dirty="0"/>
          </a:p>
        </p:txBody>
      </p:sp>
      <p:sp>
        <p:nvSpPr>
          <p:cNvPr id="3" name="Tijdelijke aanduiding voor inhoud 2"/>
          <p:cNvSpPr>
            <a:spLocks noGrp="1"/>
          </p:cNvSpPr>
          <p:nvPr>
            <p:ph idx="1"/>
          </p:nvPr>
        </p:nvSpPr>
        <p:spPr/>
        <p:txBody>
          <a:bodyPr>
            <a:normAutofit fontScale="25000" lnSpcReduction="20000"/>
          </a:bodyPr>
          <a:lstStyle/>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a:t>
            </a: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a:t>
            </a: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a:t>
            </a:r>
            <a:endParaRPr lang="nl-NL" sz="12800" dirty="0">
              <a:solidFill>
                <a:prstClr val="white"/>
              </a:solidFill>
              <a:latin typeface="Verdana" pitchFamily="34" charset="0"/>
              <a:ea typeface="Verdana" pitchFamily="34" charset="0"/>
              <a:cs typeface="Verdana" pitchFamily="34" charset="0"/>
            </a:endParaRPr>
          </a:p>
          <a:p>
            <a:endParaRPr lang="nl-NL" dirty="0"/>
          </a:p>
        </p:txBody>
      </p:sp>
      <p:pic>
        <p:nvPicPr>
          <p:cNvPr id="4" name="Afbeelding 3"/>
          <p:cNvPicPr>
            <a:picLocks noChangeAspect="1"/>
          </p:cNvPicPr>
          <p:nvPr/>
        </p:nvPicPr>
        <p:blipFill>
          <a:blip r:embed="rId3"/>
          <a:stretch>
            <a:fillRect/>
          </a:stretch>
        </p:blipFill>
        <p:spPr>
          <a:xfrm>
            <a:off x="3143250" y="1404937"/>
            <a:ext cx="2857500" cy="4048125"/>
          </a:xfrm>
          <a:prstGeom prst="rect">
            <a:avLst/>
          </a:prstGeom>
        </p:spPr>
      </p:pic>
    </p:spTree>
    <p:extLst>
      <p:ext uri="{BB962C8B-B14F-4D97-AF65-F5344CB8AC3E}">
        <p14:creationId xmlns:p14="http://schemas.microsoft.com/office/powerpoint/2010/main" val="40481376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Lu</a:t>
            </a:r>
            <a:r>
              <a:rPr lang="nl-NL" dirty="0" smtClean="0"/>
              <a:t>cas 16: 10</a:t>
            </a:r>
            <a:endParaRPr lang="nl-NL" dirty="0"/>
          </a:p>
        </p:txBody>
      </p:sp>
      <p:sp>
        <p:nvSpPr>
          <p:cNvPr id="3" name="Tijdelijke aanduiding voor inhoud 2"/>
          <p:cNvSpPr>
            <a:spLocks noGrp="1"/>
          </p:cNvSpPr>
          <p:nvPr>
            <p:ph idx="1"/>
          </p:nvPr>
        </p:nvSpPr>
        <p:spPr/>
        <p:txBody>
          <a:bodyPr>
            <a:normAutofit fontScale="25000" lnSpcReduction="20000"/>
          </a:bodyPr>
          <a:lstStyle/>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Als je te vertrouwen bent met kleine dingen, dan ben je ook te vertrouwen met grote dingen. Als jullie al niet te vertrouwen zijn met dat ellendige geld, dan vertrouwt niemand jullie met dingen die echt belangrijk zijn. </a:t>
            </a: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a:t>
            </a: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a:t>
            </a:r>
            <a:endParaRPr lang="nl-NL" sz="12800" dirty="0">
              <a:solidFill>
                <a:prstClr val="white"/>
              </a:solidFill>
              <a:latin typeface="Verdana" pitchFamily="34" charset="0"/>
              <a:ea typeface="Verdana" pitchFamily="34" charset="0"/>
              <a:cs typeface="Verdana" pitchFamily="34" charset="0"/>
            </a:endParaRPr>
          </a:p>
          <a:p>
            <a:endParaRPr lang="nl-NL" dirty="0"/>
          </a:p>
        </p:txBody>
      </p:sp>
    </p:spTree>
    <p:extLst>
      <p:ext uri="{BB962C8B-B14F-4D97-AF65-F5344CB8AC3E}">
        <p14:creationId xmlns:p14="http://schemas.microsoft.com/office/powerpoint/2010/main" val="6514596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Lucas 16: 10</a:t>
            </a:r>
            <a:endParaRPr lang="nl-NL" dirty="0"/>
          </a:p>
        </p:txBody>
      </p:sp>
      <p:sp>
        <p:nvSpPr>
          <p:cNvPr id="3" name="Tijdelijke aanduiding voor inhoud 2"/>
          <p:cNvSpPr>
            <a:spLocks noGrp="1"/>
          </p:cNvSpPr>
          <p:nvPr>
            <p:ph idx="1"/>
          </p:nvPr>
        </p:nvSpPr>
        <p:spPr/>
        <p:txBody>
          <a:bodyPr>
            <a:normAutofit fontScale="25000" lnSpcReduction="20000"/>
          </a:bodyPr>
          <a:lstStyle/>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En als je niet te vertrouwen bent met dingen van een ander, dan zal God je niet geven wat voor jou bestemd is</a:t>
            </a:r>
            <a:r>
              <a:rPr lang="nl-NL" sz="12800" dirty="0" smtClean="0">
                <a:solidFill>
                  <a:prstClr val="white"/>
                </a:solidFill>
                <a:latin typeface="Verdana" pitchFamily="34" charset="0"/>
                <a:ea typeface="Verdana" pitchFamily="34" charset="0"/>
                <a:cs typeface="Verdana" pitchFamily="34" charset="0"/>
              </a:rPr>
              <a:t>.</a:t>
            </a: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a:t>
            </a: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a:t>
            </a:r>
            <a:endParaRPr lang="nl-NL" sz="12800" dirty="0">
              <a:solidFill>
                <a:prstClr val="white"/>
              </a:solidFill>
              <a:latin typeface="Verdana" pitchFamily="34" charset="0"/>
              <a:ea typeface="Verdana" pitchFamily="34" charset="0"/>
              <a:cs typeface="Verdana" pitchFamily="34" charset="0"/>
            </a:endParaRPr>
          </a:p>
          <a:p>
            <a:endParaRPr lang="nl-NL" dirty="0"/>
          </a:p>
        </p:txBody>
      </p:sp>
    </p:spTree>
    <p:extLst>
      <p:ext uri="{BB962C8B-B14F-4D97-AF65-F5344CB8AC3E}">
        <p14:creationId xmlns:p14="http://schemas.microsoft.com/office/powerpoint/2010/main" val="12712648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 </a:t>
            </a:r>
            <a:endParaRPr lang="nl-NL" dirty="0"/>
          </a:p>
        </p:txBody>
      </p:sp>
      <p:sp>
        <p:nvSpPr>
          <p:cNvPr id="3" name="Tijdelijke aanduiding voor inhoud 2"/>
          <p:cNvSpPr>
            <a:spLocks noGrp="1"/>
          </p:cNvSpPr>
          <p:nvPr>
            <p:ph idx="1"/>
          </p:nvPr>
        </p:nvSpPr>
        <p:spPr/>
        <p:txBody>
          <a:bodyPr>
            <a:normAutofit fontScale="25000" lnSpcReduction="20000"/>
          </a:bodyPr>
          <a:lstStyle/>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a:t>
            </a: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a:t>
            </a: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a:t>
            </a:r>
            <a:endParaRPr lang="nl-NL" sz="12800" dirty="0">
              <a:solidFill>
                <a:prstClr val="white"/>
              </a:solidFill>
              <a:latin typeface="Verdana" pitchFamily="34" charset="0"/>
              <a:ea typeface="Verdana" pitchFamily="34" charset="0"/>
              <a:cs typeface="Verdana" pitchFamily="34" charset="0"/>
            </a:endParaRPr>
          </a:p>
          <a:p>
            <a:endParaRPr lang="nl-NL" dirty="0"/>
          </a:p>
        </p:txBody>
      </p:sp>
      <p:pic>
        <p:nvPicPr>
          <p:cNvPr id="4" name="Afbeelding 3"/>
          <p:cNvPicPr>
            <a:picLocks noChangeAspect="1"/>
          </p:cNvPicPr>
          <p:nvPr/>
        </p:nvPicPr>
        <p:blipFill>
          <a:blip r:embed="rId3"/>
          <a:stretch>
            <a:fillRect/>
          </a:stretch>
        </p:blipFill>
        <p:spPr>
          <a:xfrm>
            <a:off x="1238250" y="2638425"/>
            <a:ext cx="6667500" cy="1581150"/>
          </a:xfrm>
          <a:prstGeom prst="rect">
            <a:avLst/>
          </a:prstGeom>
        </p:spPr>
      </p:pic>
    </p:spTree>
    <p:extLst>
      <p:ext uri="{BB962C8B-B14F-4D97-AF65-F5344CB8AC3E}">
        <p14:creationId xmlns:p14="http://schemas.microsoft.com/office/powerpoint/2010/main" val="22141935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Matteüs 25: 40</a:t>
            </a:r>
            <a:endParaRPr lang="nl-NL" dirty="0"/>
          </a:p>
        </p:txBody>
      </p:sp>
      <p:sp>
        <p:nvSpPr>
          <p:cNvPr id="3" name="Tijdelijke aanduiding voor inhoud 2"/>
          <p:cNvSpPr>
            <a:spLocks noGrp="1"/>
          </p:cNvSpPr>
          <p:nvPr>
            <p:ph idx="1"/>
          </p:nvPr>
        </p:nvSpPr>
        <p:spPr/>
        <p:txBody>
          <a:bodyPr>
            <a:normAutofit fontScale="25000" lnSpcReduction="20000"/>
          </a:bodyPr>
          <a:lstStyle/>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Luister goed naar mijn woorden: Elke keer dat jullie iets goeds deden voor één van de gelovigen die hier naast mij staan, deed je iets goeds voor mij.</a:t>
            </a: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a:t>
            </a: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a:t>
            </a:r>
            <a:endParaRPr lang="nl-NL" sz="12800" dirty="0">
              <a:solidFill>
                <a:prstClr val="white"/>
              </a:solidFill>
              <a:latin typeface="Verdana" pitchFamily="34" charset="0"/>
              <a:ea typeface="Verdana" pitchFamily="34" charset="0"/>
              <a:cs typeface="Verdana" pitchFamily="34" charset="0"/>
            </a:endParaRPr>
          </a:p>
          <a:p>
            <a:endParaRPr lang="nl-NL" dirty="0"/>
          </a:p>
        </p:txBody>
      </p:sp>
    </p:spTree>
    <p:extLst>
      <p:ext uri="{BB962C8B-B14F-4D97-AF65-F5344CB8AC3E}">
        <p14:creationId xmlns:p14="http://schemas.microsoft.com/office/powerpoint/2010/main" val="372347098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9. Afsluiting">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9. Afsluiting">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505</TotalTime>
  <Words>447</Words>
  <Application>Microsoft Office PowerPoint</Application>
  <PresentationFormat>Diavoorstelling (4:3)</PresentationFormat>
  <Paragraphs>182</Paragraphs>
  <Slides>17</Slides>
  <Notes>17</Notes>
  <HiddenSlides>0</HiddenSlides>
  <MMClips>0</MMClips>
  <ScaleCrop>false</ScaleCrop>
  <HeadingPairs>
    <vt:vector size="6" baseType="variant">
      <vt:variant>
        <vt:lpstr>Gebruikte lettertypen</vt:lpstr>
      </vt:variant>
      <vt:variant>
        <vt:i4>3</vt:i4>
      </vt:variant>
      <vt:variant>
        <vt:lpstr>Thema</vt:lpstr>
      </vt:variant>
      <vt:variant>
        <vt:i4>3</vt:i4>
      </vt:variant>
      <vt:variant>
        <vt:lpstr>Diatitels</vt:lpstr>
      </vt:variant>
      <vt:variant>
        <vt:i4>17</vt:i4>
      </vt:variant>
    </vt:vector>
  </HeadingPairs>
  <TitlesOfParts>
    <vt:vector size="23" baseType="lpstr">
      <vt:lpstr>Arial</vt:lpstr>
      <vt:lpstr>Calibri</vt:lpstr>
      <vt:lpstr>Verdana</vt:lpstr>
      <vt:lpstr>Office-thema</vt:lpstr>
      <vt:lpstr>9. Afsluiting</vt:lpstr>
      <vt:lpstr>1_9. Afsluiting</vt:lpstr>
      <vt:lpstr> </vt:lpstr>
      <vt:lpstr> </vt:lpstr>
      <vt:lpstr>Lucas 16: 13</vt:lpstr>
      <vt:lpstr> </vt:lpstr>
      <vt:lpstr> </vt:lpstr>
      <vt:lpstr>Lucas 16: 10</vt:lpstr>
      <vt:lpstr>Lucas 16: 10</vt:lpstr>
      <vt:lpstr> </vt:lpstr>
      <vt:lpstr>Matteüs 25: 40</vt:lpstr>
      <vt:lpstr> </vt:lpstr>
      <vt:lpstr> </vt:lpstr>
      <vt:lpstr>Matteüs 7: 7</vt:lpstr>
      <vt:lpstr> </vt:lpstr>
      <vt:lpstr>Filippenzen 2: 6-11</vt:lpstr>
      <vt:lpstr>Filippenzen 2: 6-11</vt:lpstr>
      <vt:lpstr>Filippenzen 2: 6-11</vt:lpstr>
      <vt:lpstr>.</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Koptekst</dc:title>
  <dc:creator>pcvddool</dc:creator>
  <cp:lastModifiedBy>R. IJbema</cp:lastModifiedBy>
  <cp:revision>42</cp:revision>
  <dcterms:created xsi:type="dcterms:W3CDTF">2011-01-12T19:49:53Z</dcterms:created>
  <dcterms:modified xsi:type="dcterms:W3CDTF">2016-10-21T09:34:30Z</dcterms:modified>
</cp:coreProperties>
</file>