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-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53" y="1588237"/>
            <a:ext cx="4546329" cy="29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16479"/>
            <a:ext cx="1508159" cy="9266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222" y="616479"/>
            <a:ext cx="1437561" cy="9459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286" y="646595"/>
            <a:ext cx="1475238" cy="9158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5196840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16479"/>
            <a:ext cx="1508159" cy="9266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222" y="616479"/>
            <a:ext cx="1437561" cy="9459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286" y="646595"/>
            <a:ext cx="1475238" cy="9158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49244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16479"/>
            <a:ext cx="1508159" cy="9266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222" y="616479"/>
            <a:ext cx="1437561" cy="9459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286" y="646595"/>
            <a:ext cx="1475238" cy="9158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30459"/>
            <a:ext cx="507111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36</Words>
  <Application>Microsoft Office PowerPoint</Application>
  <PresentationFormat>Diavoorstelling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Guido</cp:lastModifiedBy>
  <cp:revision>13</cp:revision>
  <dcterms:created xsi:type="dcterms:W3CDTF">2011-01-12T19:49:53Z</dcterms:created>
  <dcterms:modified xsi:type="dcterms:W3CDTF">2017-01-17T21:56:08Z</dcterms:modified>
</cp:coreProperties>
</file>