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31"/>
  </p:notesMasterIdLst>
  <p:sldIdLst>
    <p:sldId id="273" r:id="rId4"/>
    <p:sldId id="275" r:id="rId5"/>
    <p:sldId id="276" r:id="rId6"/>
    <p:sldId id="278" r:id="rId7"/>
    <p:sldId id="279" r:id="rId8"/>
    <p:sldId id="280" r:id="rId9"/>
    <p:sldId id="281" r:id="rId10"/>
    <p:sldId id="283" r:id="rId11"/>
    <p:sldId id="284" r:id="rId12"/>
    <p:sldId id="285" r:id="rId13"/>
    <p:sldId id="282" r:id="rId14"/>
    <p:sldId id="286" r:id="rId15"/>
    <p:sldId id="287" r:id="rId16"/>
    <p:sldId id="289" r:id="rId17"/>
    <p:sldId id="290" r:id="rId18"/>
    <p:sldId id="291" r:id="rId19"/>
    <p:sldId id="288" r:id="rId20"/>
    <p:sldId id="292" r:id="rId21"/>
    <p:sldId id="293" r:id="rId22"/>
    <p:sldId id="294" r:id="rId23"/>
    <p:sldId id="295" r:id="rId24"/>
    <p:sldId id="296" r:id="rId25"/>
    <p:sldId id="297" r:id="rId26"/>
    <p:sldId id="298" r:id="rId27"/>
    <p:sldId id="299" r:id="rId28"/>
    <p:sldId id="300" r:id="rId29"/>
    <p:sldId id="302" r:id="rId3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72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19-2-2016</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63419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2161641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2085442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1215346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3874672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222157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3878466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1270309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1417851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1916086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19</a:t>
            </a:fld>
            <a:endParaRPr lang="nl-NL"/>
          </a:p>
        </p:txBody>
      </p:sp>
    </p:spTree>
    <p:extLst>
      <p:ext uri="{BB962C8B-B14F-4D97-AF65-F5344CB8AC3E}">
        <p14:creationId xmlns:p14="http://schemas.microsoft.com/office/powerpoint/2010/main" val="1056053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2779388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20</a:t>
            </a:fld>
            <a:endParaRPr lang="nl-NL"/>
          </a:p>
        </p:txBody>
      </p:sp>
    </p:spTree>
    <p:extLst>
      <p:ext uri="{BB962C8B-B14F-4D97-AF65-F5344CB8AC3E}">
        <p14:creationId xmlns:p14="http://schemas.microsoft.com/office/powerpoint/2010/main" val="1327026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21</a:t>
            </a:fld>
            <a:endParaRPr lang="nl-NL"/>
          </a:p>
        </p:txBody>
      </p:sp>
    </p:spTree>
    <p:extLst>
      <p:ext uri="{BB962C8B-B14F-4D97-AF65-F5344CB8AC3E}">
        <p14:creationId xmlns:p14="http://schemas.microsoft.com/office/powerpoint/2010/main" val="916317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22</a:t>
            </a:fld>
            <a:endParaRPr lang="nl-NL"/>
          </a:p>
        </p:txBody>
      </p:sp>
    </p:spTree>
    <p:extLst>
      <p:ext uri="{BB962C8B-B14F-4D97-AF65-F5344CB8AC3E}">
        <p14:creationId xmlns:p14="http://schemas.microsoft.com/office/powerpoint/2010/main" val="256048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23</a:t>
            </a:fld>
            <a:endParaRPr lang="nl-NL"/>
          </a:p>
        </p:txBody>
      </p:sp>
    </p:spTree>
    <p:extLst>
      <p:ext uri="{BB962C8B-B14F-4D97-AF65-F5344CB8AC3E}">
        <p14:creationId xmlns:p14="http://schemas.microsoft.com/office/powerpoint/2010/main" val="209302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24</a:t>
            </a:fld>
            <a:endParaRPr lang="nl-NL"/>
          </a:p>
        </p:txBody>
      </p:sp>
    </p:spTree>
    <p:extLst>
      <p:ext uri="{BB962C8B-B14F-4D97-AF65-F5344CB8AC3E}">
        <p14:creationId xmlns:p14="http://schemas.microsoft.com/office/powerpoint/2010/main" val="36763978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25</a:t>
            </a:fld>
            <a:endParaRPr lang="nl-NL"/>
          </a:p>
        </p:txBody>
      </p:sp>
    </p:spTree>
    <p:extLst>
      <p:ext uri="{BB962C8B-B14F-4D97-AF65-F5344CB8AC3E}">
        <p14:creationId xmlns:p14="http://schemas.microsoft.com/office/powerpoint/2010/main" val="33679477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26</a:t>
            </a:fld>
            <a:endParaRPr lang="nl-NL"/>
          </a:p>
        </p:txBody>
      </p:sp>
    </p:spTree>
    <p:extLst>
      <p:ext uri="{BB962C8B-B14F-4D97-AF65-F5344CB8AC3E}">
        <p14:creationId xmlns:p14="http://schemas.microsoft.com/office/powerpoint/2010/main" val="3496509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27</a:t>
            </a:fld>
            <a:endParaRPr lang="nl-NL"/>
          </a:p>
        </p:txBody>
      </p:sp>
    </p:spTree>
    <p:extLst>
      <p:ext uri="{BB962C8B-B14F-4D97-AF65-F5344CB8AC3E}">
        <p14:creationId xmlns:p14="http://schemas.microsoft.com/office/powerpoint/2010/main" val="1643443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2108861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247221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583451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1912327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1643853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1558210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301652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19-2-2016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19-2-2016</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19-2-2016</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19-2-2016</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19-2-2016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19-2-2016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19-2-2016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19-2-2016</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19-2-2016</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19-2-2016</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19-2-2016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19-2-2016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19-2-2016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19-2-2016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19-2-2016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19-2-2016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19-2-2016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19-2-2016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19-2-2016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19-2-2016</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3760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Jezus noemt 3x dat Hij </a:t>
            </a:r>
            <a:r>
              <a:rPr lang="nl-NL" sz="12800" dirty="0">
                <a:solidFill>
                  <a:prstClr val="white"/>
                </a:solidFill>
                <a:latin typeface="Verdana" pitchFamily="34" charset="0"/>
                <a:ea typeface="Verdana" pitchFamily="34" charset="0"/>
                <a:cs typeface="Verdana" pitchFamily="34" charset="0"/>
              </a:rPr>
              <a:t>gaat lijden, sterven en opstaan.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Reactie 1: ongeloof en weerstand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Reactie 2: zwijgen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Reactie 3: dan wordt Hij Koning!</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464334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riep hen bij zich en zei tegen hen: ‘Jullie weten dat de volken onderdrukt worden door hun eigen heersers en dat hun leiders hun macht misbruiken.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664805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Zo mag het bij jullie niet gaan. Wie van jullie de belangrijkste wil zijn, zal de anderen moeten dienen, en wie van jullie de eerste wil zijn, zal ieders dienaar moeten zijn.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25215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Dienen…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4181222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Dienen…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met respect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494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Dienen…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met respect en met liefde</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214160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Dienen…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met respect en met liefde</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	een ander dichter bij God brengen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989885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Jezus zei tegen hen: ‘Jullie weten niet wat je vraagt. Kunnen jullie de beker drinken die ik moet drinken of de doop ondergaan die ik moet ondergaan?’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215174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 dat kunnen wij,’ antwoordden ze. Toen zei Jezus tegen hen: ‘Jullie zullen de beker drinken die ik zal drinken en de doop ondergaan die ik zal ondergaan.’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79798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Want ook de Mensenzoon is niet gekomen om gediend te worden, maar om te dienen en zijn leven te geven als losgeld voor velen.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462708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Jakobus </a:t>
            </a:r>
            <a:r>
              <a:rPr lang="nl-NL" sz="12800" dirty="0">
                <a:solidFill>
                  <a:prstClr val="white"/>
                </a:solidFill>
                <a:latin typeface="Verdana" pitchFamily="34" charset="0"/>
                <a:ea typeface="Verdana" pitchFamily="34" charset="0"/>
                <a:cs typeface="Verdana" pitchFamily="34" charset="0"/>
              </a:rPr>
              <a:t>en Johannes, de zonen van </a:t>
            </a:r>
            <a:r>
              <a:rPr lang="nl-NL" sz="12800" dirty="0" err="1">
                <a:solidFill>
                  <a:prstClr val="white"/>
                </a:solidFill>
                <a:latin typeface="Verdana" pitchFamily="34" charset="0"/>
                <a:ea typeface="Verdana" pitchFamily="34" charset="0"/>
                <a:cs typeface="Verdana" pitchFamily="34" charset="0"/>
              </a:rPr>
              <a:t>Zebedeüs</a:t>
            </a:r>
            <a:r>
              <a:rPr lang="nl-NL" sz="12800" dirty="0">
                <a:solidFill>
                  <a:prstClr val="white"/>
                </a:solidFill>
                <a:latin typeface="Verdana" pitchFamily="34" charset="0"/>
                <a:ea typeface="Verdana" pitchFamily="34" charset="0"/>
                <a:cs typeface="Verdana" pitchFamily="34" charset="0"/>
              </a:rPr>
              <a:t>, kwamen bij hemen zeiden: ‘Meester, we willen dat u voor ons doet wat we u vragen</a:t>
            </a:r>
            <a:r>
              <a:rPr lang="nl-NL" sz="12800" dirty="0" smtClean="0">
                <a:solidFill>
                  <a:prstClr val="white"/>
                </a:solidFill>
                <a:latin typeface="Verdana" pitchFamily="34" charset="0"/>
                <a:ea typeface="Verdana" pitchFamily="34" charset="0"/>
                <a:cs typeface="Verdana" pitchFamily="34" charset="0"/>
              </a:rPr>
              <a: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840667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5" name="Afbeelding 4"/>
          <p:cNvPicPr>
            <a:picLocks noChangeAspect="1"/>
          </p:cNvPicPr>
          <p:nvPr/>
        </p:nvPicPr>
        <p:blipFill>
          <a:blip r:embed="rId3"/>
          <a:stretch>
            <a:fillRect/>
          </a:stretch>
        </p:blipFill>
        <p:spPr>
          <a:xfrm>
            <a:off x="1152525" y="1343818"/>
            <a:ext cx="6838950" cy="5038725"/>
          </a:xfrm>
          <a:prstGeom prst="rect">
            <a:avLst/>
          </a:prstGeom>
        </p:spPr>
      </p:pic>
    </p:spTree>
    <p:extLst>
      <p:ext uri="{BB962C8B-B14F-4D97-AF65-F5344CB8AC3E}">
        <p14:creationId xmlns:p14="http://schemas.microsoft.com/office/powerpoint/2010/main" val="2342149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237204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Er stond een troon in de hemel en daarop zat iemand. Degene die daar zat had een uiterlijk als van jaspis en </a:t>
            </a:r>
            <a:r>
              <a:rPr lang="nl-NL" sz="12800" dirty="0" err="1">
                <a:solidFill>
                  <a:prstClr val="white"/>
                </a:solidFill>
                <a:latin typeface="Verdana" pitchFamily="34" charset="0"/>
                <a:ea typeface="Verdana" pitchFamily="34" charset="0"/>
                <a:cs typeface="Verdana" pitchFamily="34" charset="0"/>
              </a:rPr>
              <a:t>sarder</a:t>
            </a:r>
            <a:r>
              <a:rPr lang="nl-NL" sz="12800" dirty="0">
                <a:solidFill>
                  <a:prstClr val="white"/>
                </a:solidFill>
                <a:latin typeface="Verdana" pitchFamily="34" charset="0"/>
                <a:ea typeface="Verdana" pitchFamily="34" charset="0"/>
                <a:cs typeface="Verdana" pitchFamily="34" charset="0"/>
              </a:rPr>
              <a:t>, en rond de troon was een regenboog die eruitzag als smaragd.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2223537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Om de troon heen stonden vierentwintig andere tronen, waarop vierentwintig oudsten zaten. Ze droegen witte kleren en hadden een gouden krans op hun hoofd.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17249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Midden voor de troon en eromheen waren vier wezens, die van voren en van achteren een en al oog </a:t>
            </a:r>
            <a:r>
              <a:rPr lang="nl-NL" sz="12800" dirty="0" smtClean="0">
                <a:solidFill>
                  <a:prstClr val="white"/>
                </a:solidFill>
                <a:latin typeface="Verdana" pitchFamily="34" charset="0"/>
                <a:ea typeface="Verdana" pitchFamily="34" charset="0"/>
                <a:cs typeface="Verdana" pitchFamily="34" charset="0"/>
              </a:rPr>
              <a:t>waren.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3139720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Telkens als deze wezens lof, eer en dank brengen aan degene die op de troon zit en die tot in eeuwigheid leeft, werpen de vierentwintig oudsten zich neer voor hem die op de troon zit,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28247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aanbidden hem die leeft tot in eeuwigheid, en leggen hun kransen voor zijn troon met de woorden: ‘U komt alle lof, eer en macht toe, Heer, onze God, want u hebt alles geschapen: uw wil is de oorsprong van alles wat er is</a:t>
            </a:r>
            <a:r>
              <a:rPr lang="nl-NL" sz="12800" dirty="0" smtClean="0">
                <a:solidFill>
                  <a:prstClr val="white"/>
                </a:solidFill>
                <a:latin typeface="Verdana" pitchFamily="34" charset="0"/>
                <a:ea typeface="Verdana" pitchFamily="34" charset="0"/>
                <a:cs typeface="Verdana" pitchFamily="34" charset="0"/>
              </a:rPr>
              <a: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678619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Om de troon heen stonden vierentwintig andere tronen, waarop vierentwintig oudsten zaten.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266106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Hij vroeg hun: ‘Wat willen jullie dan dat ik voor je doe?’ Ze zeiden: ‘Wanneer u heerst in uw glorie, laat een van ons dan rechts van u zitten en de ander links</a:t>
            </a:r>
            <a:r>
              <a:rPr lang="nl-NL" sz="12800" dirty="0" smtClean="0">
                <a:solidFill>
                  <a:prstClr val="white"/>
                </a:solidFill>
                <a:latin typeface="Verdana" pitchFamily="34" charset="0"/>
                <a:ea typeface="Verdana" pitchFamily="34" charset="0"/>
                <a:cs typeface="Verdana" pitchFamily="34" charset="0"/>
              </a:rPr>
              <a: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96171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2667000" y="2190750"/>
            <a:ext cx="3810000" cy="2476500"/>
          </a:xfrm>
          <a:prstGeom prst="rect">
            <a:avLst/>
          </a:prstGeom>
        </p:spPr>
      </p:pic>
    </p:spTree>
    <p:extLst>
      <p:ext uri="{BB962C8B-B14F-4D97-AF65-F5344CB8AC3E}">
        <p14:creationId xmlns:p14="http://schemas.microsoft.com/office/powerpoint/2010/main" val="2737922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1647825" y="1593993"/>
            <a:ext cx="5848350" cy="4391025"/>
          </a:xfrm>
          <a:prstGeom prst="rect">
            <a:avLst/>
          </a:prstGeom>
        </p:spPr>
      </p:pic>
    </p:spTree>
    <p:extLst>
      <p:ext uri="{BB962C8B-B14F-4D97-AF65-F5344CB8AC3E}">
        <p14:creationId xmlns:p14="http://schemas.microsoft.com/office/powerpoint/2010/main" val="1645707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wie er rechts of links van mij zal zitten, kan ik niet bepalen, die plaatsen behoren toe aan hen voor wie ze zijn bestemd.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495226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Jezus noemt 3x dat Hij gaat lijden, sterven en opstaan.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957232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Jezus noemt 3x dat Hij </a:t>
            </a:r>
            <a:r>
              <a:rPr lang="nl-NL" sz="12800" dirty="0">
                <a:solidFill>
                  <a:prstClr val="white"/>
                </a:solidFill>
                <a:latin typeface="Verdana" pitchFamily="34" charset="0"/>
                <a:ea typeface="Verdana" pitchFamily="34" charset="0"/>
                <a:cs typeface="Verdana" pitchFamily="34" charset="0"/>
              </a:rPr>
              <a:t>gaat lijden, sterven en opstaan.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Reactie 1: ongeloof en weerstand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278084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dicht mag jij bij Jezus zijn?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Jezus noemt 3x dat Hij </a:t>
            </a:r>
            <a:r>
              <a:rPr lang="nl-NL" sz="12800" dirty="0">
                <a:solidFill>
                  <a:prstClr val="white"/>
                </a:solidFill>
                <a:latin typeface="Verdana" pitchFamily="34" charset="0"/>
                <a:ea typeface="Verdana" pitchFamily="34" charset="0"/>
                <a:cs typeface="Verdana" pitchFamily="34" charset="0"/>
              </a:rPr>
              <a:t>gaat lijden, sterven en opstaan.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Reactie 1: ongeloof en weerstand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Reactie 2: zwijgen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191896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853</Words>
  <Application>Microsoft Office PowerPoint</Application>
  <PresentationFormat>Diavoorstelling (4:3)</PresentationFormat>
  <Paragraphs>296</Paragraphs>
  <Slides>27</Slides>
  <Notes>27</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27</vt:i4>
      </vt:variant>
    </vt:vector>
  </HeadingPairs>
  <TitlesOfParts>
    <vt:vector size="33" baseType="lpstr">
      <vt:lpstr>Arial</vt:lpstr>
      <vt:lpstr>Calibri</vt:lpstr>
      <vt:lpstr>Verdana</vt:lpstr>
      <vt:lpstr>Office-thema</vt:lpstr>
      <vt:lpstr>9. Afsluiting</vt:lpstr>
      <vt:lpstr>1_9. Afsluiting</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lpstr>Hoe dicht mag jij bij Jezus zijn?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38</cp:revision>
  <dcterms:created xsi:type="dcterms:W3CDTF">2011-01-12T19:49:53Z</dcterms:created>
  <dcterms:modified xsi:type="dcterms:W3CDTF">2016-02-19T14:22:08Z</dcterms:modified>
</cp:coreProperties>
</file>