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FEF27-40BA-4C9C-8053-CF65824C058A}" type="datetimeFigureOut">
              <a:rPr lang="nl-NL" smtClean="0"/>
              <a:t>18-3-2016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B2FB-7AE7-4003-AD38-46F9E3EB82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22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51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76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60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150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88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519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310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624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181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B2FB-7AE7-4003-AD38-46F9E3EB821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3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Vrijdag: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Jezus voor jou mag sterven.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maar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goede nieuws verkondigd wordt, zal ter herinnering aan deze vrouw verteld worden wat zij heeft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gedaan.’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7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2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0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dwingt je uit je comfort zone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6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dwingt je uit je comfort zone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Vrienden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4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dwingt je uit je comfort zone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Vrienden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laatste feestmaal?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6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dwingt je uit je comfort zone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Vrienden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laatste feestmaal?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verrader…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Vrijdag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Vijanden: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-als je Jezus ontmoet, moet je kiezen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dwingt je uit je comfort zone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Vrienden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laatste feestmaal?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verrader…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-één vrouw klaar voor Goede Vrijdag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72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Klaar voor Goede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Vrijdag: 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Jezus voor jou mag sterven.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7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297</Words>
  <Application>Microsoft Office PowerPoint</Application>
  <PresentationFormat>Diavoorstelling (4:3)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Office-thema</vt:lpstr>
      <vt:lpstr>Klaar voor Goede Vrijdag</vt:lpstr>
      <vt:lpstr>Klaar voor Goede Vrijdag</vt:lpstr>
      <vt:lpstr>Klaar voor Goede Vrijdag</vt:lpstr>
      <vt:lpstr>Klaar voor Goede Vrijdag</vt:lpstr>
      <vt:lpstr>Klaar voor Goede Vrijdag</vt:lpstr>
      <vt:lpstr>Klaar voor Goede Vrijdag</vt:lpstr>
      <vt:lpstr>Klaar voor Goede Vrijdag</vt:lpstr>
      <vt:lpstr>Klaar voor Goede Vrijdag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11</cp:revision>
  <dcterms:created xsi:type="dcterms:W3CDTF">2011-01-12T19:49:53Z</dcterms:created>
  <dcterms:modified xsi:type="dcterms:W3CDTF">2016-03-18T07:27:43Z</dcterms:modified>
</cp:coreProperties>
</file>