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273" r:id="rId4"/>
    <p:sldId id="275" r:id="rId5"/>
    <p:sldId id="276" r:id="rId6"/>
    <p:sldId id="277" r:id="rId7"/>
    <p:sldId id="278" r:id="rId8"/>
    <p:sldId id="279" r:id="rId9"/>
    <p:sldId id="274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66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776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57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87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29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10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98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66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43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88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25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 en geef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Let op je woorden.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niet boos naar bed.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56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 en geef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Let op je woorden.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niet boos naar bed.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Red een mens.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26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Leef en geef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Let op je woorden.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niet boos naar bed.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Red een mens.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Deel je leven.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0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Houdt God zich aan zijn gebod?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37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Houdt God zich aan zijn gebod?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oor Hem is ieder leven waardevol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81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Houdt God zich aan zijn gebod?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oor Hem is ieder leven waardevol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geeft ons verantwoordelijkheid voor elkaar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9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Houdt God zich aan zijn gebod?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oor Hem is ieder leven waardevol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geeft ons verantwoordelijkheid voor elkaar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Ben ik dan een moordenaar?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42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Pleeg geen 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Houdt God zich aan zijn gebod?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oor Hem is ieder leven waardevol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geeft ons verantwoordelijkheid voor elkaar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Ben ik dan een moordenaar?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-mijn hart is voor zonde vatbaar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28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4664"/>
            <a:ext cx="4200525" cy="608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Leef en geef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9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 en geef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Let op je woorden.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8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269</Words>
  <Application>Microsoft Office PowerPoint</Application>
  <PresentationFormat>Diavoorstelling (4:3)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9. Afsluiting</vt:lpstr>
      <vt:lpstr>1_9. Afsluiting</vt:lpstr>
      <vt:lpstr>Pleeg geen moord</vt:lpstr>
      <vt:lpstr>Pleeg geen moord</vt:lpstr>
      <vt:lpstr>Pleeg geen moord</vt:lpstr>
      <vt:lpstr>Pleeg geen moord</vt:lpstr>
      <vt:lpstr>Pleeg geen moord</vt:lpstr>
      <vt:lpstr>Pleeg geen moord</vt:lpstr>
      <vt:lpstr>.</vt:lpstr>
      <vt:lpstr>Leef en geef</vt:lpstr>
      <vt:lpstr>Leef en geef</vt:lpstr>
      <vt:lpstr>Leef en geef</vt:lpstr>
      <vt:lpstr>Leef en geef</vt:lpstr>
      <vt:lpstr>Leef en geef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42</cp:revision>
  <dcterms:created xsi:type="dcterms:W3CDTF">2011-01-12T19:49:53Z</dcterms:created>
  <dcterms:modified xsi:type="dcterms:W3CDTF">2016-06-17T13:41:49Z</dcterms:modified>
</cp:coreProperties>
</file>