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8"/>
  </p:notesMasterIdLst>
  <p:sldIdLst>
    <p:sldId id="273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0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57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58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76672"/>
            <a:ext cx="877824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76672"/>
            <a:ext cx="877824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24</Words>
  <Application>Microsoft Office PowerPoint</Application>
  <PresentationFormat>Diavoorstelling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Verdana</vt:lpstr>
      <vt:lpstr>Office-thema</vt:lpstr>
      <vt:lpstr>9. Afsluiting</vt:lpstr>
      <vt:lpstr>1_9. Afsluiting</vt:lpstr>
      <vt:lpstr>.</vt:lpstr>
      <vt:lpstr> </vt:lpstr>
      <vt:lpstr> 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39</cp:revision>
  <dcterms:created xsi:type="dcterms:W3CDTF">2011-01-12T19:49:53Z</dcterms:created>
  <dcterms:modified xsi:type="dcterms:W3CDTF">2016-12-16T10:14:37Z</dcterms:modified>
</cp:coreProperties>
</file>