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2"/>
  </p:notesMasterIdLst>
  <p:sldIdLst>
    <p:sldId id="273" r:id="rId4"/>
    <p:sldId id="275" r:id="rId5"/>
    <p:sldId id="274" r:id="rId6"/>
    <p:sldId id="276" r:id="rId7"/>
    <p:sldId id="278" r:id="rId8"/>
    <p:sldId id="279" r:id="rId9"/>
    <p:sldId id="280" r:id="rId10"/>
    <p:sldId id="281" r:id="rId11"/>
    <p:sldId id="282" r:id="rId12"/>
    <p:sldId id="283" r:id="rId13"/>
    <p:sldId id="277" r:id="rId14"/>
    <p:sldId id="284" r:id="rId15"/>
    <p:sldId id="286" r:id="rId16"/>
    <p:sldId id="287" r:id="rId17"/>
    <p:sldId id="288" r:id="rId18"/>
    <p:sldId id="289" r:id="rId19"/>
    <p:sldId id="290" r:id="rId20"/>
    <p:sldId id="291"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72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16-9-2016</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63419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3489157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3110481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239356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1127275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2119623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3033472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66006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3186634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107997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3365147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73552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1434837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204089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4024828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7</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362072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1127889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2473312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16-9-2016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16-9-2016</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16-9-2016</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16-9-2016</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16-9-2016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16-9-2016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16-9-2016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16-9-2016</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16-9-2016</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16-9-2016</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16-9-2016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16-9-2016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16-9-2016</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16-9-2016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16-9-2016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16-9-2016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16-9-2016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16-9-2016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16-9-2016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16-9-2016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16-9-2016</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Wanneer is mijn geloof goed genoeg?</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4283968" y="2060848"/>
            <a:ext cx="3371850" cy="3371850"/>
          </a:xfrm>
          <a:prstGeom prst="rect">
            <a:avLst/>
          </a:prstGeom>
        </p:spPr>
      </p:pic>
    </p:spTree>
    <p:extLst>
      <p:ext uri="{BB962C8B-B14F-4D97-AF65-F5344CB8AC3E}">
        <p14:creationId xmlns:p14="http://schemas.microsoft.com/office/powerpoint/2010/main" val="33760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23-25</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25 Een grote groep mensen ging met Jezus mee. Ze kwamen uit Galilea en </a:t>
            </a:r>
            <a:r>
              <a:rPr lang="nl-NL" sz="12800" dirty="0" err="1">
                <a:solidFill>
                  <a:prstClr val="white"/>
                </a:solidFill>
                <a:latin typeface="Verdana" pitchFamily="34" charset="0"/>
                <a:ea typeface="Verdana" pitchFamily="34" charset="0"/>
                <a:cs typeface="Verdana" pitchFamily="34" charset="0"/>
              </a:rPr>
              <a:t>Dekapolis</a:t>
            </a:r>
            <a:r>
              <a:rPr lang="nl-NL" sz="12800" dirty="0">
                <a:solidFill>
                  <a:prstClr val="white"/>
                </a:solidFill>
                <a:latin typeface="Verdana" pitchFamily="34" charset="0"/>
                <a:ea typeface="Verdana" pitchFamily="34" charset="0"/>
                <a:cs typeface="Verdana" pitchFamily="34" charset="0"/>
              </a:rPr>
              <a:t>. En ook uit Jeruzalem, uit Judea en van de overkant van de Jordaan.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844340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922727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t>Wanneer is mijn geloof goed genoeg?</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weten: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Gods nieuwe wereld is dichtbij.</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voelen: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a:t>
            </a:r>
            <a:r>
              <a:rPr lang="nl-NL" sz="12800" dirty="0" smtClean="0">
                <a:solidFill>
                  <a:prstClr val="white"/>
                </a:solidFill>
                <a:latin typeface="Verdana" pitchFamily="34" charset="0"/>
                <a:ea typeface="Verdana" pitchFamily="34" charset="0"/>
                <a:cs typeface="Verdana" pitchFamily="34" charset="0"/>
              </a:rPr>
              <a:t>et verlangen naar die nieuwe wereld.</a:t>
            </a: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71232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23-25</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24 Het nieuws over Jezus werd bekend in heel Syrië</a:t>
            </a:r>
            <a:r>
              <a:rPr lang="nl-NL" sz="12800" dirty="0" smtClean="0">
                <a:solidFill>
                  <a:prstClr val="white"/>
                </a:solidFill>
                <a:latin typeface="Verdana" pitchFamily="34" charset="0"/>
                <a:ea typeface="Verdana" pitchFamily="34" charset="0"/>
                <a:cs typeface="Verdana" pitchFamily="34" charset="0"/>
              </a:rPr>
              <a: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79434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18-22</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18 Op een dag liep Jezus langs het Meer van Galilea. Daar zag hij twee broers: Simon, die ook wel Petrus genoemd wordt, en Andreas. Het waren vissers. Ze gooiden hun netten uit in het water.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050074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18-22</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19 Jezus zei tegen hen: ‘Kom, ga met mij mee. Ik zal jullie leren om mensen te vangen in plaats van vissen.’ 20 Meteen lieten ze hun netten liggen, en ze gingen met Jezus mee.</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4045891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18-22</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21 Een eindje verder zag Jezus twee andere broers: Jakobus en Johannes. Hun vader heette </a:t>
            </a:r>
            <a:r>
              <a:rPr lang="nl-NL" sz="12800" dirty="0" err="1">
                <a:solidFill>
                  <a:prstClr val="white"/>
                </a:solidFill>
                <a:latin typeface="Verdana" pitchFamily="34" charset="0"/>
                <a:ea typeface="Verdana" pitchFamily="34" charset="0"/>
                <a:cs typeface="Verdana" pitchFamily="34" charset="0"/>
              </a:rPr>
              <a:t>Zebedeüs</a:t>
            </a:r>
            <a:r>
              <a:rPr lang="nl-NL" sz="12800" dirty="0">
                <a:solidFill>
                  <a:prstClr val="white"/>
                </a:solidFill>
                <a:latin typeface="Verdana" pitchFamily="34" charset="0"/>
                <a:ea typeface="Verdana" pitchFamily="34" charset="0"/>
                <a:cs typeface="Verdana" pitchFamily="34" charset="0"/>
              </a:rPr>
              <a:t>. Ze zaten in hun boot netten te repareren, samen met hun vader. Toen Jezus de twee broers riep, 22 gingen ze meteen met hem mee. Ze lieten hun vader in de boot achter.</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007258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t>Wanneer is mijn geloof goed genoeg?</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weten: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Gods nieuwe wereld is dichtbij.</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voelen: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a:t>
            </a:r>
            <a:r>
              <a:rPr lang="nl-NL" sz="12800" dirty="0" smtClean="0">
                <a:solidFill>
                  <a:prstClr val="white"/>
                </a:solidFill>
                <a:latin typeface="Verdana" pitchFamily="34" charset="0"/>
                <a:ea typeface="Verdana" pitchFamily="34" charset="0"/>
                <a:cs typeface="Verdana" pitchFamily="34" charset="0"/>
              </a:rPr>
              <a:t>et verlangen naar die nieuwe wereld.</a:t>
            </a: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doen: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526163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t>Wanneer is mijn geloof goed genoeg?</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weten: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Gods nieuwe wereld is dichtbij.</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voelen: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a:t>
            </a:r>
            <a:r>
              <a:rPr lang="nl-NL" sz="12800" dirty="0" smtClean="0">
                <a:solidFill>
                  <a:prstClr val="white"/>
                </a:solidFill>
                <a:latin typeface="Verdana" pitchFamily="34" charset="0"/>
                <a:ea typeface="Verdana" pitchFamily="34" charset="0"/>
                <a:cs typeface="Verdana" pitchFamily="34" charset="0"/>
              </a:rPr>
              <a:t>et verlangen naar die nieuwe wereld.</a:t>
            </a: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doen: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breng mensen dichter bij God.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92798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Wanneer is mijn geloof goed genoeg?</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1. hoofd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2. hart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3. </a:t>
            </a:r>
            <a:r>
              <a:rPr lang="nl-NL" sz="12800" dirty="0" smtClean="0">
                <a:solidFill>
                  <a:prstClr val="white"/>
                </a:solidFill>
                <a:latin typeface="Verdana" pitchFamily="34" charset="0"/>
                <a:ea typeface="Verdana" pitchFamily="34" charset="0"/>
                <a:cs typeface="Verdana" pitchFamily="34" charset="0"/>
              </a:rPr>
              <a:t>handen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70016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t>Wanneer is mijn geloof goed genoeg?</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140197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12-17</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12 Johannes de Doper werd gevangengenomen. Toen Jezus dat hoorde, ging hij terug naar Galilea. 13 Hij ging niet terug naar </a:t>
            </a:r>
            <a:r>
              <a:rPr lang="nl-NL" sz="12800" dirty="0" err="1">
                <a:solidFill>
                  <a:prstClr val="white"/>
                </a:solidFill>
                <a:latin typeface="Verdana" pitchFamily="34" charset="0"/>
                <a:ea typeface="Verdana" pitchFamily="34" charset="0"/>
                <a:cs typeface="Verdana" pitchFamily="34" charset="0"/>
              </a:rPr>
              <a:t>Nazaret</a:t>
            </a:r>
            <a:r>
              <a:rPr lang="nl-NL" sz="12800" dirty="0">
                <a:solidFill>
                  <a:prstClr val="white"/>
                </a:solidFill>
                <a:latin typeface="Verdana" pitchFamily="34" charset="0"/>
                <a:ea typeface="Verdana" pitchFamily="34" charset="0"/>
                <a:cs typeface="Verdana" pitchFamily="34" charset="0"/>
              </a:rPr>
              <a:t>, maar hij ging wonen in </a:t>
            </a:r>
            <a:r>
              <a:rPr lang="nl-NL" sz="12800" dirty="0" err="1">
                <a:solidFill>
                  <a:prstClr val="white"/>
                </a:solidFill>
                <a:latin typeface="Verdana" pitchFamily="34" charset="0"/>
                <a:ea typeface="Verdana" pitchFamily="34" charset="0"/>
                <a:cs typeface="Verdana" pitchFamily="34" charset="0"/>
              </a:rPr>
              <a:t>Kafarnaüm</a:t>
            </a:r>
            <a:r>
              <a:rPr lang="nl-NL" sz="12800" dirty="0">
                <a:solidFill>
                  <a:prstClr val="white"/>
                </a:solidFill>
                <a:latin typeface="Verdana" pitchFamily="34" charset="0"/>
                <a:ea typeface="Verdana" pitchFamily="34" charset="0"/>
                <a:cs typeface="Verdana" pitchFamily="34" charset="0"/>
              </a:rPr>
              <a:t>. Die stad lag bij het Meer van Galilea, in het gebied van </a:t>
            </a:r>
            <a:r>
              <a:rPr lang="nl-NL" sz="12800" dirty="0" err="1">
                <a:solidFill>
                  <a:prstClr val="white"/>
                </a:solidFill>
                <a:latin typeface="Verdana" pitchFamily="34" charset="0"/>
                <a:ea typeface="Verdana" pitchFamily="34" charset="0"/>
                <a:cs typeface="Verdana" pitchFamily="34" charset="0"/>
              </a:rPr>
              <a:t>Zebulon</a:t>
            </a:r>
            <a:r>
              <a:rPr lang="nl-NL" sz="12800" dirty="0">
                <a:solidFill>
                  <a:prstClr val="white"/>
                </a:solidFill>
                <a:latin typeface="Verdana" pitchFamily="34" charset="0"/>
                <a:ea typeface="Verdana" pitchFamily="34" charset="0"/>
                <a:cs typeface="Verdana" pitchFamily="34" charset="0"/>
              </a:rPr>
              <a:t> en Naftali.</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02662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12-17</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14 Dat moest zo gebeuren, want de profeet Jesaja had gezegd: 15 «Luister, gebied van </a:t>
            </a:r>
            <a:r>
              <a:rPr lang="nl-NL" sz="12800" dirty="0" err="1">
                <a:solidFill>
                  <a:prstClr val="white"/>
                </a:solidFill>
                <a:latin typeface="Verdana" pitchFamily="34" charset="0"/>
                <a:ea typeface="Verdana" pitchFamily="34" charset="0"/>
                <a:cs typeface="Verdana" pitchFamily="34" charset="0"/>
              </a:rPr>
              <a:t>Zebulon</a:t>
            </a:r>
            <a:r>
              <a:rPr lang="nl-NL" sz="12800" dirty="0">
                <a:solidFill>
                  <a:prstClr val="white"/>
                </a:solidFill>
                <a:latin typeface="Verdana" pitchFamily="34" charset="0"/>
                <a:ea typeface="Verdana" pitchFamily="34" charset="0"/>
                <a:cs typeface="Verdana" pitchFamily="34" charset="0"/>
              </a:rPr>
              <a:t> en Naftali, tussen de Jordaan en de zee! Luister, Galilea, land van de ongelovigen!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16 </a:t>
            </a:r>
            <a:r>
              <a:rPr lang="nl-NL" sz="12800" dirty="0">
                <a:solidFill>
                  <a:prstClr val="white"/>
                </a:solidFill>
                <a:latin typeface="Verdana" pitchFamily="34" charset="0"/>
                <a:ea typeface="Verdana" pitchFamily="34" charset="0"/>
                <a:cs typeface="Verdana" pitchFamily="34" charset="0"/>
              </a:rPr>
              <a:t>Het volk leeft nu nog in het donker, maar het zal een stralend licht zien.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4121406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12-17</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De </a:t>
            </a:r>
            <a:r>
              <a:rPr lang="nl-NL" sz="12800" dirty="0">
                <a:solidFill>
                  <a:prstClr val="white"/>
                </a:solidFill>
                <a:latin typeface="Verdana" pitchFamily="34" charset="0"/>
                <a:ea typeface="Verdana" pitchFamily="34" charset="0"/>
                <a:cs typeface="Verdana" pitchFamily="34" charset="0"/>
              </a:rPr>
              <a:t>mensen leven nu nog in het land van schaduw en dood, maar ze zullen leven in het licht.»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17 Vanaf dat moment begon Jezus het goede nieuws te vertellen aan de mensen. Hij zei: ‘Dit is het moment om je leven te veranderen, want Gods nieuwe wereld is dichtbij.’</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75770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t>Wanneer is mijn geloof goed genoeg?</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Dit moet je weten: </a:t>
            </a: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Gods nieuwe wereld is dichtbij.</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97829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23-25</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23 Jezus reisde rond in heel Galilea. In de synagogen gaf hij het volk uitleg over God. Hij vertelde het goede nieuws over Gods nieuwe wereld. En hij maakte alle mensen beter die ziek waren of pijn hadden.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382423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Matteüs 4: 23-25</a:t>
            </a:r>
            <a:endParaRPr lang="nl-NL" sz="4000"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24 Het nieuws over Jezus werd bekend in heel Syrië. De mensen brachten alle zieken naar hem toe, en Jezus maakte iedereen beter. Mensen met ziektes en pijn, mensen die een kwade geest in zich hadden, en mensen die niet konden lopen.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949365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695</Words>
  <Application>Microsoft Office PowerPoint</Application>
  <PresentationFormat>Diavoorstelling (4:3)</PresentationFormat>
  <Paragraphs>204</Paragraphs>
  <Slides>18</Slides>
  <Notes>18</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18</vt:i4>
      </vt:variant>
    </vt:vector>
  </HeadingPairs>
  <TitlesOfParts>
    <vt:vector size="24" baseType="lpstr">
      <vt:lpstr>Arial</vt:lpstr>
      <vt:lpstr>Calibri</vt:lpstr>
      <vt:lpstr>Verdana</vt:lpstr>
      <vt:lpstr>Office-thema</vt:lpstr>
      <vt:lpstr>9. Afsluiting</vt:lpstr>
      <vt:lpstr>1_9. Afsluiting</vt:lpstr>
      <vt:lpstr>Wanneer is mijn geloof goed genoeg?</vt:lpstr>
      <vt:lpstr>Wanneer is mijn geloof goed genoeg?</vt:lpstr>
      <vt:lpstr>Wanneer is mijn geloof goed genoeg?</vt:lpstr>
      <vt:lpstr>Matteüs 4: 12-17</vt:lpstr>
      <vt:lpstr>Matteüs 4: 12-17</vt:lpstr>
      <vt:lpstr>Matteüs 4: 12-17</vt:lpstr>
      <vt:lpstr>Wanneer is mijn geloof goed genoeg?</vt:lpstr>
      <vt:lpstr>Matteüs 4: 23-25</vt:lpstr>
      <vt:lpstr>Matteüs 4: 23-25</vt:lpstr>
      <vt:lpstr>Matteüs 4: 23-25</vt:lpstr>
      <vt:lpstr> </vt:lpstr>
      <vt:lpstr>Wanneer is mijn geloof goed genoeg?</vt:lpstr>
      <vt:lpstr>Matteüs 4: 23-25</vt:lpstr>
      <vt:lpstr>Matteüs 4: 18-22</vt:lpstr>
      <vt:lpstr>Matteüs 4: 18-22</vt:lpstr>
      <vt:lpstr>Matteüs 4: 18-22</vt:lpstr>
      <vt:lpstr>Wanneer is mijn geloof goed genoeg?</vt:lpstr>
      <vt:lpstr>Wanneer is mijn geloof goed genoeg?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42</cp:revision>
  <dcterms:created xsi:type="dcterms:W3CDTF">2011-01-12T19:49:53Z</dcterms:created>
  <dcterms:modified xsi:type="dcterms:W3CDTF">2016-09-16T14:23:23Z</dcterms:modified>
</cp:coreProperties>
</file>