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58" r:id="rId6"/>
    <p:sldId id="262" r:id="rId7"/>
    <p:sldId id="263" r:id="rId8"/>
    <p:sldId id="261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5BD2C-E911-46C4-A3AF-A2AC6420042B}" type="datetimeFigureOut">
              <a:rPr lang="nl-NL" smtClean="0"/>
              <a:t>16-7-2016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F048D-EB1C-4359-B509-952DF4F4E0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71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1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94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1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143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260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856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53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048D-EB1C-4359-B509-952DF4F4E01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42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053" y="2471886"/>
            <a:ext cx="7143750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7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aan jouw kant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‘U bent de redder van het vertrapte volk, wie zich hoog wanen, brengt u ten val.’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18: 28</a:t>
            </a:r>
            <a:endParaRPr lang="nl-NL" sz="2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6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aan jouw kant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‘U bent de redder van het vertrapte volk, wie zich hoog wanen, brengt u ten val.’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24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‘Gelukkig wie hongeren en dorsten naar gerechtigheid, want zij zullen verzadigd worden.’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5: 6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8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aan Gods kant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7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aan Gods kant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‘Gelukkig wie zuiver van hart zijn, want zij zullen God zien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5: 8</a:t>
            </a:r>
            <a:endParaRPr lang="nl-NL" sz="2400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9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Jij aan Gods kant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‘Gelukkig wie zuiver van hart zijn, want zij zullen God zien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5: 8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‘U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bent het die mijn lamp doet schijnen, u, Heer, mijn God verlicht mijn duisternis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18: 29</a:t>
            </a:r>
            <a:endParaRPr lang="nl-NL" sz="2400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U bent het die mijn lamp doet schijnen, u, Heer, mijn God verlicht mijn duisternis.’</a:t>
            </a:r>
          </a:p>
        </p:txBody>
      </p:sp>
    </p:spTree>
    <p:extLst>
      <p:ext uri="{BB962C8B-B14F-4D97-AF65-F5344CB8AC3E}">
        <p14:creationId xmlns:p14="http://schemas.microsoft.com/office/powerpoint/2010/main" val="259604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met God...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‘Met God storm ik af op een legerbende, met mijn God beklim ik de hoogste muur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18: 30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6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met God...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‘Met God storm ik af op een legerbende, met mijn God beklim ik de hoogste muur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18: 30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Gelukkig wie vanwege de gerechtigheid vervolgd worden, want voor hen is het koninkrijk van God.’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5: 10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2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301</Words>
  <Application>Microsoft Office PowerPoint</Application>
  <PresentationFormat>Diavoorstelling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Office-thema</vt:lpstr>
      <vt:lpstr> </vt:lpstr>
      <vt:lpstr> </vt:lpstr>
      <vt:lpstr>God aan jouw kant </vt:lpstr>
      <vt:lpstr>God aan jouw kant</vt:lpstr>
      <vt:lpstr>Jij aan Gods kant</vt:lpstr>
      <vt:lpstr>Jij aan Gods kant</vt:lpstr>
      <vt:lpstr>Jij aan Gods kant</vt:lpstr>
      <vt:lpstr>Ga met God...</vt:lpstr>
      <vt:lpstr>Ga met God...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9</cp:revision>
  <dcterms:created xsi:type="dcterms:W3CDTF">2011-01-12T19:49:53Z</dcterms:created>
  <dcterms:modified xsi:type="dcterms:W3CDTF">2016-07-16T09:10:25Z</dcterms:modified>
</cp:coreProperties>
</file>