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30"/>
  </p:notesMasterIdLst>
  <p:sldIdLst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97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07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13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66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17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47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500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218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0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776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150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0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84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271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485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716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72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02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56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6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55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3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59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15-4-2016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 is hoop		-v/a 8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 is hoop		-v/a 8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(-God neemt ons serieus)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 is hoop		-v/a 8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(-God neemt ons serieus)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(-Christus en zijn Geest)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1-2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 is hoop		-v/a 8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3:16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(-God neemt ons serieus)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(-Christus en zijn Geest)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	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R1:18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</a:t>
            </a:r>
            <a:r>
              <a:rPr lang="nl-NL" sz="1280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Gn1-2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R1:20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	R1:23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 is hoop		-v/a 8 </a:t>
            </a:r>
            <a:r>
              <a:rPr lang="nl-NL" sz="12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Gn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:16 R3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(-God neemt ons serieus)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(-Christus en zijn Geest)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868613"/>
            <a:ext cx="4286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‘Het is de schuld van die anderen.’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2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‘Het is de schuld van die anderen.’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‘Het ligt aan de omstandigheden.’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‘Het is de schuld van die anderen.’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‘Het ligt aan de omstandigheden.’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‘Het is de schuld van God.’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64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12" y="2817178"/>
            <a:ext cx="4972050" cy="3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-God heeft/geeft hoop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7522"/>
            <a:ext cx="1657350" cy="11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-God heeft/geeft hoop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-jij bent mens-in-opleiding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7522"/>
            <a:ext cx="1657350" cy="11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Wees eerlijk over je zonden.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Wees eerlijk over je zonden.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 bidden.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Wees eerlijk over je zonden.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Ga bidden.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Breng je naaste dichter bij God.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9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hun fout, hun probleem?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00200"/>
            <a:ext cx="1668620" cy="11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hun fout, hun probleem?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hun verhaal zegt iets over nu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00200"/>
            <a:ext cx="1668620" cy="11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868613"/>
            <a:ext cx="4286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God neemt ons serieus, nu wij nog.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Hét verhaal: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-ellende!			-v/a 5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-goede schepping	-v/a 6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-foute keus		-v/a 7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823143"/>
            <a:ext cx="171450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471</Words>
  <Application>Microsoft Office PowerPoint</Application>
  <PresentationFormat>Diavoorstelling (4:3)</PresentationFormat>
  <Paragraphs>293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Verdana</vt:lpstr>
      <vt:lpstr>Office-thema</vt:lpstr>
      <vt:lpstr>9. Afsluiting</vt:lpstr>
      <vt:lpstr>1_9. Afsluiting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  <vt:lpstr>God neemt ons serieus, nu wij nog.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43</cp:revision>
  <dcterms:created xsi:type="dcterms:W3CDTF">2011-01-12T19:49:53Z</dcterms:created>
  <dcterms:modified xsi:type="dcterms:W3CDTF">2016-04-15T07:49:09Z</dcterms:modified>
</cp:coreProperties>
</file>