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5"/>
  </p:notesMasterIdLst>
  <p:sldIdLst>
    <p:sldId id="273" r:id="rId4"/>
    <p:sldId id="274" r:id="rId5"/>
    <p:sldId id="276" r:id="rId6"/>
    <p:sldId id="275" r:id="rId7"/>
    <p:sldId id="278" r:id="rId8"/>
    <p:sldId id="279" r:id="rId9"/>
    <p:sldId id="277" r:id="rId10"/>
    <p:sldId id="280" r:id="rId11"/>
    <p:sldId id="282" r:id="rId12"/>
    <p:sldId id="281" r:id="rId13"/>
    <p:sldId id="284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15-1-2016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9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83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9748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50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70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366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411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034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435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907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10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15-1-2016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machtig is uw naam!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machtig is uw naam!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59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052512"/>
            <a:ext cx="47625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machtig is uw naam…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16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…wees toch stil en noe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 de naam van de H</a:t>
            </a:r>
            <a:r>
              <a:rPr lang="nl-NL" cap="smal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niet!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08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…wees toch stil en noe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 de naam van de H</a:t>
            </a:r>
            <a:r>
              <a:rPr lang="nl-NL" cap="smal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niet!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…niet 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iedereen die “Heer, Heer” tegen mij zegt zal het koninkrijk van de hemel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binnengaan.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22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…wees toch stil en noe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 de naam van de H</a:t>
            </a:r>
            <a:r>
              <a:rPr lang="nl-NL" cap="smal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niet!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…niet 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iedereen die “Heer, Heer” tegen mij zegt zal het koninkrijk van de hemel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binnengaan.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…spreek 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mijn naam niet zomaar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uit.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92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‘Stille zaterdag’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42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409575"/>
            <a:ext cx="45148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‘Stille zaterdag’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38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161</Words>
  <Application>Microsoft Office PowerPoint</Application>
  <PresentationFormat>Diavoorstelling (4:3)</PresentationFormat>
  <Paragraphs>121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Verdana</vt:lpstr>
      <vt:lpstr>Office-thema</vt:lpstr>
      <vt:lpstr>9. Afsluiting</vt:lpstr>
      <vt:lpstr>1_9. Afsluiting</vt:lpstr>
      <vt:lpstr>Hoe machtig is uw naam!</vt:lpstr>
      <vt:lpstr>.</vt:lpstr>
      <vt:lpstr>Hoe machtig is uw naam…</vt:lpstr>
      <vt:lpstr> </vt:lpstr>
      <vt:lpstr> </vt:lpstr>
      <vt:lpstr> </vt:lpstr>
      <vt:lpstr>‘Stille zaterdag’</vt:lpstr>
      <vt:lpstr>.</vt:lpstr>
      <vt:lpstr>‘Stille zaterdag’</vt:lpstr>
      <vt:lpstr> </vt:lpstr>
      <vt:lpstr>Hoe machtig is uw naam!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33</cp:revision>
  <dcterms:created xsi:type="dcterms:W3CDTF">2011-01-12T19:49:53Z</dcterms:created>
  <dcterms:modified xsi:type="dcterms:W3CDTF">2016-01-15T10:33:06Z</dcterms:modified>
</cp:coreProperties>
</file>