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F1B42-E334-443D-A2F0-B5182A43E93D}" type="datetimeFigureOut">
              <a:rPr lang="nl-NL" smtClean="0"/>
              <a:t>13-5-2016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1A80C-EC4C-40D0-A874-BB27C5D516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81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A80C-EC4C-40D0-A874-BB27C5D5161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6660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A80C-EC4C-40D0-A874-BB27C5D5161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569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A80C-EC4C-40D0-A874-BB27C5D5161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985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A80C-EC4C-40D0-A874-BB27C5D5161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21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1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A80C-EC4C-40D0-A874-BB27C5D5161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01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A80C-EC4C-40D0-A874-BB27C5D5161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805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A80C-EC4C-40D0-A874-BB27C5D5161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37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A80C-EC4C-40D0-A874-BB27C5D5161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828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A80C-EC4C-40D0-A874-BB27C5D5161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997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A80C-EC4C-40D0-A874-BB27C5D5161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5858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A80C-EC4C-40D0-A874-BB27C5D5161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22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A80C-EC4C-40D0-A874-BB27C5D5161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768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13-5-2016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13-5-2016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13-5-2016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13-5-2016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13-5-2016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13-5-2016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13-5-2016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13-5-2016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13-5-2016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13-5-2016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13-5-2016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13-5-2016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rmAutofit/>
          </a:bodyPr>
          <a:lstStyle/>
          <a:p>
            <a:pPr algn="l"/>
            <a:r>
              <a:rPr lang="nl-NL" sz="4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4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476672"/>
            <a:ext cx="6727676" cy="44851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Autofit/>
          </a:bodyPr>
          <a:lstStyle/>
          <a:p>
            <a:pPr algn="l"/>
            <a:r>
              <a:rPr lang="nl-NL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 de Geest is, daar is leven, daar is het leven goed.</a:t>
            </a:r>
            <a:endParaRPr lang="nl-NL" sz="3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Zie: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 geloof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</a:t>
            </a: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kerk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</a:t>
            </a: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wereld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02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Autofit/>
          </a:bodyPr>
          <a:lstStyle/>
          <a:p>
            <a:pPr algn="l"/>
            <a:r>
              <a:rPr lang="nl-NL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 de Geest is, daar is leven, daar is het leven goed.</a:t>
            </a:r>
            <a:endParaRPr lang="nl-NL" sz="3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 alles wat goed </a:t>
            </a:r>
            <a:r>
              <a:rPr lang="nl-NL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lijkt</a:t>
            </a: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is goed. 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86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Autofit/>
          </a:bodyPr>
          <a:lstStyle/>
          <a:p>
            <a:pPr algn="l"/>
            <a:r>
              <a:rPr lang="nl-NL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 de Geest is, daar is leven, daar is het leven goed.</a:t>
            </a:r>
            <a:endParaRPr lang="nl-NL" sz="3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 alles wat goed </a:t>
            </a:r>
            <a:r>
              <a:rPr lang="nl-NL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lijkt</a:t>
            </a: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is goed. 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Als je leven niet goed is, is de Geest </a:t>
            </a:r>
            <a:r>
              <a:rPr lang="nl-NL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</a:t>
            </a: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ver weg. 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72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rmAutofit/>
          </a:bodyPr>
          <a:lstStyle/>
          <a:p>
            <a:pPr algn="l"/>
            <a:r>
              <a:rPr lang="nl-NL" sz="4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4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0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Autofit/>
          </a:bodyPr>
          <a:lstStyle/>
          <a:p>
            <a:pPr algn="l"/>
            <a:r>
              <a:rPr lang="nl-NL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 de Geest is, daar is leven, daar is het leven goed.</a:t>
            </a:r>
            <a:endParaRPr lang="nl-NL" sz="3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0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rmAutofit/>
          </a:bodyPr>
          <a:lstStyle/>
          <a:p>
            <a:pPr algn="l"/>
            <a:r>
              <a:rPr lang="nl-NL" sz="4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4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165572"/>
            <a:ext cx="5718544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8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Autofit/>
          </a:bodyPr>
          <a:lstStyle/>
          <a:p>
            <a:pPr algn="l"/>
            <a:r>
              <a:rPr lang="nl-NL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 de Geest is, daar is leven, daar is het leven goed.</a:t>
            </a:r>
            <a:endParaRPr lang="nl-NL" sz="3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Zie: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schepping </a:t>
            </a: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65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Autofit/>
          </a:bodyPr>
          <a:lstStyle/>
          <a:p>
            <a:pPr algn="l"/>
            <a:r>
              <a:rPr lang="nl-NL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 de Geest is, daar is leven, daar is het leven goed.</a:t>
            </a:r>
            <a:endParaRPr lang="nl-NL" sz="3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Zie: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schepping </a:t>
            </a: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Psalm 104 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3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Autofit/>
          </a:bodyPr>
          <a:lstStyle/>
          <a:p>
            <a:pPr algn="l"/>
            <a:r>
              <a:rPr lang="nl-NL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 de Geest is, daar is leven, daar is het leven goed.</a:t>
            </a:r>
            <a:endParaRPr lang="nl-NL" sz="3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Zie: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schepping </a:t>
            </a: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Psalm 104 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alles wat mooi is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46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Autofit/>
          </a:bodyPr>
          <a:lstStyle/>
          <a:p>
            <a:pPr algn="l"/>
            <a:r>
              <a:rPr lang="nl-NL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 de Geest is, daar is leven, daar is het leven goed.</a:t>
            </a:r>
            <a:endParaRPr lang="nl-NL" sz="3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Zie: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 geloof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6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Autofit/>
          </a:bodyPr>
          <a:lstStyle/>
          <a:p>
            <a:pPr algn="l"/>
            <a:r>
              <a:rPr lang="nl-NL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 de Geest is, daar is leven, daar is het leven goed.</a:t>
            </a:r>
            <a:endParaRPr lang="nl-NL" sz="3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Zie: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 geloof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</a:t>
            </a: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kerk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03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312</Words>
  <Application>Microsoft Office PowerPoint</Application>
  <PresentationFormat>Diavoorstelling (4:3)</PresentationFormat>
  <Paragraphs>146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Office-thema</vt:lpstr>
      <vt:lpstr> </vt:lpstr>
      <vt:lpstr> </vt:lpstr>
      <vt:lpstr>Waar de Geest is, daar is leven, daar is het leven goed.</vt:lpstr>
      <vt:lpstr> </vt:lpstr>
      <vt:lpstr>Waar de Geest is, daar is leven, daar is het leven goed.</vt:lpstr>
      <vt:lpstr>Waar de Geest is, daar is leven, daar is het leven goed.</vt:lpstr>
      <vt:lpstr>Waar de Geest is, daar is leven, daar is het leven goed.</vt:lpstr>
      <vt:lpstr>Waar de Geest is, daar is leven, daar is het leven goed.</vt:lpstr>
      <vt:lpstr>Waar de Geest is, daar is leven, daar is het leven goed.</vt:lpstr>
      <vt:lpstr>Waar de Geest is, daar is leven, daar is het leven goed.</vt:lpstr>
      <vt:lpstr>Waar de Geest is, daar is leven, daar is het leven goed.</vt:lpstr>
      <vt:lpstr>Waar de Geest is, daar is leven, daar is het leven goed.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9</cp:revision>
  <dcterms:created xsi:type="dcterms:W3CDTF">2011-01-12T19:49:53Z</dcterms:created>
  <dcterms:modified xsi:type="dcterms:W3CDTF">2016-05-13T11:26:14Z</dcterms:modified>
</cp:coreProperties>
</file>