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3"/>
  </p:notesMasterIdLst>
  <p:sldIdLst>
    <p:sldId id="273" r:id="rId4"/>
    <p:sldId id="274" r:id="rId5"/>
    <p:sldId id="275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11-11-2016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94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951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956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679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392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010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236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265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0" y="1995487"/>
            <a:ext cx="74295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388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= 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65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= 	Gods nieuwe weg naar de 			nieuwe wereld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93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= 	Gods nieuwe weg naar de 			nieuwe wereld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 en die wereld is voor 			iedereen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4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= de Samaritaan…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29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8917" y="47667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zijn voor God een vol benzinevat,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 hij leeg achterlaat. Hij moet het kwijt,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 de afval, met zijn wezen in strijd.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96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Sinds Hij </a:t>
            </a: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zich van de schepping onderscheidt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gingen wij dood en liggen langs het pad,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96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wanneer niet Christus, koopman in oudroest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ons juist in zo'n conditie vinden moest;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met de Vader had gesmoesd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71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= 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513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= </a:t>
            </a:r>
            <a:r>
              <a:rPr lang="nl-NL" sz="1280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mishandelde man…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668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132</Words>
  <Application>Microsoft Office PowerPoint</Application>
  <PresentationFormat>Diavoorstelling (4:3)</PresentationFormat>
  <Paragraphs>109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41</cp:revision>
  <dcterms:created xsi:type="dcterms:W3CDTF">2011-01-12T19:49:53Z</dcterms:created>
  <dcterms:modified xsi:type="dcterms:W3CDTF">2016-11-11T16:57:56Z</dcterms:modified>
</cp:coreProperties>
</file>