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15"/>
  </p:notesMasterIdLst>
  <p:sldIdLst>
    <p:sldId id="278" r:id="rId5"/>
    <p:sldId id="274" r:id="rId6"/>
    <p:sldId id="279" r:id="rId7"/>
    <p:sldId id="280" r:id="rId8"/>
    <p:sldId id="276" r:id="rId9"/>
    <p:sldId id="282" r:id="rId10"/>
    <p:sldId id="283" r:id="rId11"/>
    <p:sldId id="284" r:id="rId12"/>
    <p:sldId id="285" r:id="rId13"/>
    <p:sldId id="27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8-7-2016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943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065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03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33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715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06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93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60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84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950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62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70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51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60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422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7643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64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930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0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8-7-2016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8-7-2016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8-7-2016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6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1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67" y="980728"/>
            <a:ext cx="798766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421630"/>
            <a:ext cx="70485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‘Hoe kan aan Gods gerechtigheid worden voldaan?’ 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27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strike="sngStrike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‘Hoe kan aan Gods gerechtigheid worden voldaan?’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‘Hoe raak ik God niet kwijt?’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5" y="1600200"/>
            <a:ext cx="5429250" cy="407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Zondag 5: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echt en rechtvaardig mens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u="sng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echt God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			     Jezus Christus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9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Zondag 5: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l">
              <a:lnSpc>
                <a:spcPts val="4500"/>
              </a:lnSpc>
              <a:spcBef>
                <a:spcPts val="0"/>
              </a:spcBef>
            </a:pPr>
            <a:r>
              <a:rPr lang="nl-NL" sz="3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wil jou niet kwijt…</a:t>
            </a:r>
            <a:endParaRPr lang="nl-NL" sz="3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6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7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4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heeft ervoor gezorgd dat wij bij Jezus Christus horen.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Dankzij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 zijn wij nu ook wijs geworden.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 nu zoals God het wil, want wij horen bij Christus. </a:t>
            </a:r>
            <a:endParaRPr 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heeft ons gered</a:t>
            </a:r>
            <a:r>
              <a:rPr lang="nl-NL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r">
              <a:lnSpc>
                <a:spcPts val="4500"/>
              </a:lnSpc>
              <a:spcBef>
                <a:spcPts val="0"/>
              </a:spcBef>
            </a:pPr>
            <a:r>
              <a:rPr lang="nl-NL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Korintiërs 1: 30 BGT</a:t>
            </a:r>
            <a:endParaRPr lang="nl-NL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7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158</Words>
  <Application>Microsoft Office PowerPoint</Application>
  <PresentationFormat>Diavoorstelling (4:3)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Verdana</vt:lpstr>
      <vt:lpstr>Office-thema</vt:lpstr>
      <vt:lpstr>9. Afsluiting</vt:lpstr>
      <vt:lpstr>1_9. Afsluiting</vt:lpstr>
      <vt:lpstr>1_Office-thema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43</cp:revision>
  <dcterms:created xsi:type="dcterms:W3CDTF">2011-01-12T19:49:53Z</dcterms:created>
  <dcterms:modified xsi:type="dcterms:W3CDTF">2016-07-08T14:07:25Z</dcterms:modified>
</cp:coreProperties>
</file>