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5"/>
  </p:notesMasterIdLst>
  <p:sldIdLst>
    <p:sldId id="273" r:id="rId4"/>
    <p:sldId id="275" r:id="rId5"/>
    <p:sldId id="276" r:id="rId6"/>
    <p:sldId id="277" r:id="rId7"/>
    <p:sldId id="278" r:id="rId8"/>
    <p:sldId id="279" r:id="rId9"/>
    <p:sldId id="280" r:id="rId10"/>
    <p:sldId id="281" r:id="rId11"/>
    <p:sldId id="282" r:id="rId12"/>
    <p:sldId id="283" r:id="rId13"/>
    <p:sldId id="284" r:id="rId14"/>
    <p:sldId id="293" r:id="rId15"/>
    <p:sldId id="285" r:id="rId16"/>
    <p:sldId id="286" r:id="rId17"/>
    <p:sldId id="287" r:id="rId18"/>
    <p:sldId id="294" r:id="rId19"/>
    <p:sldId id="288" r:id="rId20"/>
    <p:sldId id="290" r:id="rId21"/>
    <p:sldId id="291" r:id="rId22"/>
    <p:sldId id="292" r:id="rId23"/>
    <p:sldId id="295"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95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17-1-2017</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63419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1518464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316164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2529746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2888369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3105086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1067800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4153192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1777496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3756078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95827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3128157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20</a:t>
            </a:fld>
            <a:endParaRPr lang="nl-NL"/>
          </a:p>
        </p:txBody>
      </p:sp>
    </p:spTree>
    <p:extLst>
      <p:ext uri="{BB962C8B-B14F-4D97-AF65-F5344CB8AC3E}">
        <p14:creationId xmlns:p14="http://schemas.microsoft.com/office/powerpoint/2010/main" val="1353933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21</a:t>
            </a:fld>
            <a:endParaRPr lang="nl-NL"/>
          </a:p>
        </p:txBody>
      </p:sp>
    </p:spTree>
    <p:extLst>
      <p:ext uri="{BB962C8B-B14F-4D97-AF65-F5344CB8AC3E}">
        <p14:creationId xmlns:p14="http://schemas.microsoft.com/office/powerpoint/2010/main" val="1147307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32280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2677215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44157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755048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3152121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91011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290475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17-1-2017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17-1-2017</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17-1-2017</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17-1-2017</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17-1-2017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17-1-2017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17-1-2017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17-1-2017</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17-1-2017</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17-1-2017</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17-1-2017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17-1-2017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17-1-2017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17-1-2017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17-1-2017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17-1-2017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17-1-2017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17-1-2017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17-1-2017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17-1-2017</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begin je aan?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37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Exodus 32: 12-13</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Wilt u dat de Egyptenaren zeggen: “Hij heeft hen bevrijd om hen in het ongeluk te storten, om hen in het bergland te doden en van de aarde weg te vagen”? Wees niet langer toornig en zie ervan af onheil over uw volk te brengen!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595938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Exodus 32: 12-13</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Denk toch aan uw dienaren Abraham, Isaak en Israël, aan wie u onder ede deze belofte hebt gedaan: “Ik zal jullie zo veel nakomelingen geven als er sterren aan de hemel zijn, en het hele gebied waarvan ik gesproken heb zal ik hun voor altijd in bezit geven.”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95632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‘Zo’n God bent U niet.’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236197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Matteüs 26: 36, 39</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Vervolgens ging Jezus met zijn leerlingen naar een plek die Getsemane genoemd werd. Hij zei: ‘Blijven jullie hier zitten, ik ga daar bidden.’ </a:t>
            </a:r>
            <a:r>
              <a:rPr lang="nl-NL" sz="12800" dirty="0" smtClean="0">
                <a:solidFill>
                  <a:prstClr val="white"/>
                </a:solidFill>
                <a:latin typeface="Verdana" pitchFamily="34" charset="0"/>
                <a:ea typeface="Verdana" pitchFamily="34" charset="0"/>
                <a:cs typeface="Verdana" pitchFamily="34" charset="0"/>
              </a:rPr>
              <a: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466473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Matteüs 26: 36, 39</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Hij liep nog een stukje verder, knielde toen en bad diep voorovergebogen: ‘Vader, als het mogelijk is, laat deze beker dan aan mij voorbijgaan! Maar laat het niet gebeuren zoals ik het wil, maar zoals u het wilt.’ </a:t>
            </a: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09941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88621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‘Zo’n God bent U niet.’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‘Zo’n mens ben ik niet.’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96597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Hosea 11</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Toen Israël nog een kind was, had ik het </a:t>
            </a:r>
            <a:r>
              <a:rPr lang="nl-NL" sz="12800" dirty="0" smtClean="0">
                <a:solidFill>
                  <a:prstClr val="white"/>
                </a:solidFill>
                <a:latin typeface="Verdana" pitchFamily="34" charset="0"/>
                <a:ea typeface="Verdana" pitchFamily="34" charset="0"/>
                <a:cs typeface="Verdana" pitchFamily="34" charset="0"/>
              </a:rPr>
              <a:t>lief; uit </a:t>
            </a:r>
            <a:r>
              <a:rPr lang="nl-NL" sz="12800" dirty="0">
                <a:solidFill>
                  <a:prstClr val="white"/>
                </a:solidFill>
                <a:latin typeface="Verdana" pitchFamily="34" charset="0"/>
                <a:ea typeface="Verdana" pitchFamily="34" charset="0"/>
                <a:cs typeface="Verdana" pitchFamily="34" charset="0"/>
              </a:rPr>
              <a:t>Egypte heb ik mijn zoon weggeroepen.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Hoe harder ze geroepen werden,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hoe meer ze hun eigen weg gingen.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 brachten offers aan de Baäls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brandden wierook voor godenbeelden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468237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Hosea 11</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3 terwijl ik het toch was die Efraïm leerde </a:t>
            </a:r>
            <a:r>
              <a:rPr lang="nl-NL" sz="12800" dirty="0" smtClean="0">
                <a:solidFill>
                  <a:prstClr val="white"/>
                </a:solidFill>
                <a:latin typeface="Verdana" pitchFamily="34" charset="0"/>
                <a:ea typeface="Verdana" pitchFamily="34" charset="0"/>
                <a:cs typeface="Verdana" pitchFamily="34" charset="0"/>
              </a:rPr>
              <a:t>lopen en </a:t>
            </a:r>
            <a:r>
              <a:rPr lang="nl-NL" sz="12800" dirty="0">
                <a:solidFill>
                  <a:prstClr val="white"/>
                </a:solidFill>
                <a:latin typeface="Verdana" pitchFamily="34" charset="0"/>
                <a:ea typeface="Verdana" pitchFamily="34" charset="0"/>
                <a:cs typeface="Verdana" pitchFamily="34" charset="0"/>
              </a:rPr>
              <a:t>hem op mijn arm nam.</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 Zacht leidde ik hen bij de teugels,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aan koorden van liefde trok ik hen </a:t>
            </a:r>
            <a:r>
              <a:rPr lang="nl-NL" sz="12800" dirty="0" smtClean="0">
                <a:solidFill>
                  <a:prstClr val="white"/>
                </a:solidFill>
                <a:latin typeface="Verdana" pitchFamily="34" charset="0"/>
                <a:ea typeface="Verdana" pitchFamily="34" charset="0"/>
                <a:cs typeface="Verdana" pitchFamily="34" charset="0"/>
              </a:rPr>
              <a:t>mee; ik </a:t>
            </a:r>
            <a:r>
              <a:rPr lang="nl-NL" sz="12800" dirty="0">
                <a:solidFill>
                  <a:prstClr val="white"/>
                </a:solidFill>
                <a:latin typeface="Verdana" pitchFamily="34" charset="0"/>
                <a:ea typeface="Verdana" pitchFamily="34" charset="0"/>
                <a:cs typeface="Verdana" pitchFamily="34" charset="0"/>
              </a:rPr>
              <a:t>verloste hen van het juk om hen te laten </a:t>
            </a:r>
            <a:r>
              <a:rPr lang="nl-NL" sz="12800" dirty="0" smtClean="0">
                <a:solidFill>
                  <a:prstClr val="white"/>
                </a:solidFill>
                <a:latin typeface="Verdana" pitchFamily="34" charset="0"/>
                <a:ea typeface="Verdana" pitchFamily="34" charset="0"/>
                <a:cs typeface="Verdana" pitchFamily="34" charset="0"/>
              </a:rPr>
              <a:t>eten, ik </a:t>
            </a:r>
            <a:r>
              <a:rPr lang="nl-NL" sz="12800" dirty="0">
                <a:solidFill>
                  <a:prstClr val="white"/>
                </a:solidFill>
                <a:latin typeface="Verdana" pitchFamily="34" charset="0"/>
                <a:ea typeface="Verdana" pitchFamily="34" charset="0"/>
                <a:cs typeface="Verdana" pitchFamily="34" charset="0"/>
              </a:rPr>
              <a:t>hield hun het voer zelfs nog voor.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875903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Hosea 11</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7 [Maar] mijn volk bijt zich vast in zijn ontrouw jegens </a:t>
            </a:r>
            <a:r>
              <a:rPr lang="nl-NL" sz="12800" dirty="0" smtClean="0">
                <a:solidFill>
                  <a:prstClr val="white"/>
                </a:solidFill>
                <a:latin typeface="Verdana" pitchFamily="34" charset="0"/>
                <a:ea typeface="Verdana" pitchFamily="34" charset="0"/>
                <a:cs typeface="Verdana" pitchFamily="34" charset="0"/>
              </a:rPr>
              <a:t>mij. Al </a:t>
            </a:r>
            <a:r>
              <a:rPr lang="nl-NL" sz="12800" dirty="0">
                <a:solidFill>
                  <a:prstClr val="white"/>
                </a:solidFill>
                <a:latin typeface="Verdana" pitchFamily="34" charset="0"/>
                <a:ea typeface="Verdana" pitchFamily="34" charset="0"/>
                <a:cs typeface="Verdana" pitchFamily="34" charset="0"/>
              </a:rPr>
              <a:t>roepen ze tot mij, de </a:t>
            </a:r>
            <a:r>
              <a:rPr lang="nl-NL" sz="12800" dirty="0" smtClean="0">
                <a:solidFill>
                  <a:prstClr val="white"/>
                </a:solidFill>
                <a:latin typeface="Verdana" pitchFamily="34" charset="0"/>
                <a:ea typeface="Verdana" pitchFamily="34" charset="0"/>
                <a:cs typeface="Verdana" pitchFamily="34" charset="0"/>
              </a:rPr>
              <a:t>Allerhoogste, ik </a:t>
            </a:r>
            <a:r>
              <a:rPr lang="nl-NL" sz="12800" dirty="0">
                <a:solidFill>
                  <a:prstClr val="white"/>
                </a:solidFill>
                <a:latin typeface="Verdana" pitchFamily="34" charset="0"/>
                <a:ea typeface="Verdana" pitchFamily="34" charset="0"/>
                <a:cs typeface="Verdana" pitchFamily="34" charset="0"/>
              </a:rPr>
              <a:t>zal hun lot niet verlichten.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8 Ach Efraïm, hoe zou ik je ooit kunnen </a:t>
            </a:r>
            <a:r>
              <a:rPr lang="nl-NL" sz="12800" dirty="0" smtClean="0">
                <a:solidFill>
                  <a:prstClr val="white"/>
                </a:solidFill>
                <a:latin typeface="Verdana" pitchFamily="34" charset="0"/>
                <a:ea typeface="Verdana" pitchFamily="34" charset="0"/>
                <a:cs typeface="Verdana" pitchFamily="34" charset="0"/>
              </a:rPr>
              <a:t>prijsgeven? Hoe </a:t>
            </a:r>
            <a:r>
              <a:rPr lang="nl-NL" sz="12800" dirty="0">
                <a:solidFill>
                  <a:prstClr val="white"/>
                </a:solidFill>
                <a:latin typeface="Verdana" pitchFamily="34" charset="0"/>
                <a:ea typeface="Verdana" pitchFamily="34" charset="0"/>
                <a:cs typeface="Verdana" pitchFamily="34" charset="0"/>
              </a:rPr>
              <a:t>zou ik je kunnen uitleveren, Israël?</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188344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begin je aan?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484784"/>
            <a:ext cx="6292215" cy="4217670"/>
          </a:xfrm>
          <a:prstGeom prst="rect">
            <a:avLst/>
          </a:prstGeom>
        </p:spPr>
      </p:pic>
    </p:spTree>
    <p:extLst>
      <p:ext uri="{BB962C8B-B14F-4D97-AF65-F5344CB8AC3E}">
        <p14:creationId xmlns:p14="http://schemas.microsoft.com/office/powerpoint/2010/main" val="3914090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Hosea 11</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Mijn hart wordt verscheurd,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door barmhartigheid word ik bewogen.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9 Ik zal mijn toorn laten varen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Efraïm niet opnieuw te gronde </a:t>
            </a:r>
            <a:r>
              <a:rPr lang="nl-NL" sz="12800" dirty="0" smtClean="0">
                <a:solidFill>
                  <a:prstClr val="white"/>
                </a:solidFill>
                <a:latin typeface="Verdana" pitchFamily="34" charset="0"/>
                <a:ea typeface="Verdana" pitchFamily="34" charset="0"/>
                <a:cs typeface="Verdana" pitchFamily="34" charset="0"/>
              </a:rPr>
              <a:t>richten. Want </a:t>
            </a:r>
            <a:r>
              <a:rPr lang="nl-NL" sz="12800" dirty="0">
                <a:solidFill>
                  <a:prstClr val="white"/>
                </a:solidFill>
                <a:latin typeface="Verdana" pitchFamily="34" charset="0"/>
                <a:ea typeface="Verdana" pitchFamily="34" charset="0"/>
                <a:cs typeface="Verdana" pitchFamily="34" charset="0"/>
              </a:rPr>
              <a:t>God ben ik, en geen </a:t>
            </a:r>
            <a:r>
              <a:rPr lang="nl-NL" sz="12800" dirty="0" smtClean="0">
                <a:solidFill>
                  <a:prstClr val="white"/>
                </a:solidFill>
                <a:latin typeface="Verdana" pitchFamily="34" charset="0"/>
                <a:ea typeface="Verdana" pitchFamily="34" charset="0"/>
                <a:cs typeface="Verdana" pitchFamily="34" charset="0"/>
              </a:rPr>
              <a:t>mens, ik </a:t>
            </a:r>
            <a:r>
              <a:rPr lang="nl-NL" sz="12800" dirty="0">
                <a:solidFill>
                  <a:prstClr val="white"/>
                </a:solidFill>
                <a:latin typeface="Verdana" pitchFamily="34" charset="0"/>
                <a:ea typeface="Verdana" pitchFamily="34" charset="0"/>
                <a:cs typeface="Verdana" pitchFamily="34" charset="0"/>
              </a:rPr>
              <a:t>ben in jullie midden, ik ben heilig</a:t>
            </a:r>
            <a:r>
              <a:rPr lang="nl-NL" sz="12800" dirty="0" smtClean="0">
                <a:solidFill>
                  <a:prstClr val="white"/>
                </a:solidFill>
                <a:latin typeface="Verdana" pitchFamily="34" charset="0"/>
                <a:ea typeface="Verdana" pitchFamily="34" charset="0"/>
                <a:cs typeface="Verdana" pitchFamily="34" charset="0"/>
              </a:rPr>
              <a:t>, ik </a:t>
            </a:r>
            <a:r>
              <a:rPr lang="nl-NL" sz="12800" dirty="0">
                <a:solidFill>
                  <a:prstClr val="white"/>
                </a:solidFill>
                <a:latin typeface="Verdana" pitchFamily="34" charset="0"/>
                <a:ea typeface="Verdana" pitchFamily="34" charset="0"/>
                <a:cs typeface="Verdana" pitchFamily="34" charset="0"/>
              </a:rPr>
              <a:t>zal niet meer in woede </a:t>
            </a:r>
            <a:r>
              <a:rPr lang="nl-NL" sz="12800" dirty="0" smtClean="0">
                <a:solidFill>
                  <a:prstClr val="white"/>
                </a:solidFill>
                <a:latin typeface="Verdana" pitchFamily="34" charset="0"/>
                <a:ea typeface="Verdana" pitchFamily="34" charset="0"/>
                <a:cs typeface="Verdana" pitchFamily="34" charset="0"/>
              </a:rPr>
              <a:t>ontsteken – </a:t>
            </a:r>
            <a:r>
              <a:rPr lang="nl-NL" sz="12800" dirty="0">
                <a:solidFill>
                  <a:prstClr val="white"/>
                </a:solidFill>
                <a:latin typeface="Verdana" pitchFamily="34" charset="0"/>
                <a:ea typeface="Verdana" pitchFamily="34" charset="0"/>
                <a:cs typeface="Verdana" pitchFamily="34" charset="0"/>
              </a:rPr>
              <a:t>zo spreekt de HEER.</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566649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‘Zo’n God bent U.’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‘Zo’n mens </a:t>
            </a:r>
            <a:r>
              <a:rPr lang="nl-NL" sz="12800" smtClean="0">
                <a:solidFill>
                  <a:prstClr val="white"/>
                </a:solidFill>
                <a:latin typeface="Verdana" pitchFamily="34" charset="0"/>
                <a:ea typeface="Verdana" pitchFamily="34" charset="0"/>
                <a:cs typeface="Verdana" pitchFamily="34" charset="0"/>
              </a:rPr>
              <a:t>ben jij.’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587940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begin je aan?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41650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begin je aan?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8544" y="1700808"/>
            <a:ext cx="6035040" cy="4020503"/>
          </a:xfrm>
          <a:prstGeom prst="rect">
            <a:avLst/>
          </a:prstGeom>
        </p:spPr>
      </p:pic>
    </p:spTree>
    <p:extLst>
      <p:ext uri="{BB962C8B-B14F-4D97-AF65-F5344CB8AC3E}">
        <p14:creationId xmlns:p14="http://schemas.microsoft.com/office/powerpoint/2010/main" val="4176245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begin je aan?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591880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Exodus 32: 7-10</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 HEER zei tegen Mozes: ‘Ga terug naar beneden, want jouw volk, dat je uit Egypte hebt geleid, misdraagt zich. Nu al zijn ze afgeweken van de weg die ik hun gewezen heb.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745202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Exodus 32: 7-10</a:t>
            </a:r>
            <a:endParaRPr lang="nl-NL" dirty="0"/>
          </a:p>
        </p:txBody>
      </p:sp>
      <p:sp>
        <p:nvSpPr>
          <p:cNvPr id="3" name="Tijdelijke aanduiding voor inhoud 2"/>
          <p:cNvSpPr>
            <a:spLocks noGrp="1"/>
          </p:cNvSpPr>
          <p:nvPr>
            <p:ph idx="1"/>
          </p:nvPr>
        </p:nvSpPr>
        <p:spPr/>
        <p:txBody>
          <a:bodyPr>
            <a:normAutofit/>
          </a:bodyPr>
          <a:lstStyle/>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Ze hebben een stierenbeeld gemaakt, hebben daarvoor neergeknield, er offers aan gebracht en gezegd: “Israël, dit is je god, die je uit Egypte heeft geleid!”’ </a:t>
            </a:r>
            <a:endParaRPr lang="nl-NL" dirty="0"/>
          </a:p>
        </p:txBody>
      </p:sp>
    </p:spTree>
    <p:extLst>
      <p:ext uri="{BB962C8B-B14F-4D97-AF65-F5344CB8AC3E}">
        <p14:creationId xmlns:p14="http://schemas.microsoft.com/office/powerpoint/2010/main" val="2555789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Exodus 32: 7-10</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 HEER zei verder tegen Mozes: ‘Ik weet hoe onhandelbaar dit volk is. Houd mij niet tegen: mijn brandende toorn zal hen verteren.’’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71811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begin je aan?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124572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691</Words>
  <Application>Microsoft Office PowerPoint</Application>
  <PresentationFormat>Diavoorstelling (4:3)</PresentationFormat>
  <Paragraphs>232</Paragraphs>
  <Slides>21</Slides>
  <Notes>21</Notes>
  <HiddenSlides>0</HiddenSlides>
  <MMClips>0</MMClips>
  <ScaleCrop>false</ScaleCrop>
  <HeadingPairs>
    <vt:vector size="4" baseType="variant">
      <vt:variant>
        <vt:lpstr>Thema</vt:lpstr>
      </vt:variant>
      <vt:variant>
        <vt:i4>3</vt:i4>
      </vt:variant>
      <vt:variant>
        <vt:lpstr>Diatitels</vt:lpstr>
      </vt:variant>
      <vt:variant>
        <vt:i4>21</vt:i4>
      </vt:variant>
    </vt:vector>
  </HeadingPairs>
  <TitlesOfParts>
    <vt:vector size="24" baseType="lpstr">
      <vt:lpstr>Office-thema</vt:lpstr>
      <vt:lpstr>9. Afsluiting</vt:lpstr>
      <vt:lpstr>1_9. Afsluiting</vt:lpstr>
      <vt:lpstr>Waar begin je aan?</vt:lpstr>
      <vt:lpstr>Waar begin je aan?</vt:lpstr>
      <vt:lpstr>Waar begin je aan?</vt:lpstr>
      <vt:lpstr>Waar begin je aan?</vt:lpstr>
      <vt:lpstr>Waar begin je aan?</vt:lpstr>
      <vt:lpstr>Exodus 32: 7-10</vt:lpstr>
      <vt:lpstr>Exodus 32: 7-10</vt:lpstr>
      <vt:lpstr>Exodus 32: 7-10</vt:lpstr>
      <vt:lpstr>Waar begin je aan?</vt:lpstr>
      <vt:lpstr>Exodus 32: 12-13</vt:lpstr>
      <vt:lpstr>Exodus 32: 12-13</vt:lpstr>
      <vt:lpstr> </vt:lpstr>
      <vt:lpstr>Matteüs 26: 36, 39</vt:lpstr>
      <vt:lpstr>Matteüs 26: 36, 39</vt:lpstr>
      <vt:lpstr> </vt:lpstr>
      <vt:lpstr>    </vt:lpstr>
      <vt:lpstr>Hosea 11</vt:lpstr>
      <vt:lpstr>Hosea 11</vt:lpstr>
      <vt:lpstr>Hosea 11</vt:lpstr>
      <vt:lpstr>Hosea 11</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Guido</cp:lastModifiedBy>
  <cp:revision>45</cp:revision>
  <dcterms:created xsi:type="dcterms:W3CDTF">2011-01-12T19:49:53Z</dcterms:created>
  <dcterms:modified xsi:type="dcterms:W3CDTF">2017-01-17T21:51:22Z</dcterms:modified>
</cp:coreProperties>
</file>