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6771E0-A9F8-42FA-9020-298EC9101C40}" type="datetimeFigureOut">
              <a:rPr lang="nl-NL" smtClean="0"/>
              <a:t>5-2-2016</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AAE6-EEA0-4050-862E-41E34044FC7F}" type="slidenum">
              <a:rPr lang="nl-NL" smtClean="0"/>
              <a:t>‹nr.›</a:t>
            </a:fld>
            <a:endParaRPr lang="nl-NL"/>
          </a:p>
        </p:txBody>
      </p:sp>
    </p:spTree>
    <p:extLst>
      <p:ext uri="{BB962C8B-B14F-4D97-AF65-F5344CB8AC3E}">
        <p14:creationId xmlns:p14="http://schemas.microsoft.com/office/powerpoint/2010/main" val="120445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a:t>
            </a:fld>
            <a:endParaRPr lang="nl-NL"/>
          </a:p>
        </p:txBody>
      </p:sp>
    </p:spTree>
    <p:extLst>
      <p:ext uri="{BB962C8B-B14F-4D97-AF65-F5344CB8AC3E}">
        <p14:creationId xmlns:p14="http://schemas.microsoft.com/office/powerpoint/2010/main" val="385100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10</a:t>
            </a:fld>
            <a:endParaRPr lang="nl-NL"/>
          </a:p>
        </p:txBody>
      </p:sp>
    </p:spTree>
    <p:extLst>
      <p:ext uri="{BB962C8B-B14F-4D97-AF65-F5344CB8AC3E}">
        <p14:creationId xmlns:p14="http://schemas.microsoft.com/office/powerpoint/2010/main" val="3231955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11</a:t>
            </a:fld>
            <a:endParaRPr lang="nl-NL"/>
          </a:p>
        </p:txBody>
      </p:sp>
    </p:spTree>
    <p:extLst>
      <p:ext uri="{BB962C8B-B14F-4D97-AF65-F5344CB8AC3E}">
        <p14:creationId xmlns:p14="http://schemas.microsoft.com/office/powerpoint/2010/main" val="2820391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12</a:t>
            </a:fld>
            <a:endParaRPr lang="nl-NL"/>
          </a:p>
        </p:txBody>
      </p:sp>
    </p:spTree>
    <p:extLst>
      <p:ext uri="{BB962C8B-B14F-4D97-AF65-F5344CB8AC3E}">
        <p14:creationId xmlns:p14="http://schemas.microsoft.com/office/powerpoint/2010/main" val="113915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13</a:t>
            </a:fld>
            <a:endParaRPr lang="nl-NL"/>
          </a:p>
        </p:txBody>
      </p:sp>
    </p:spTree>
    <p:extLst>
      <p:ext uri="{BB962C8B-B14F-4D97-AF65-F5344CB8AC3E}">
        <p14:creationId xmlns:p14="http://schemas.microsoft.com/office/powerpoint/2010/main" val="2184265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14</a:t>
            </a:fld>
            <a:endParaRPr lang="nl-NL"/>
          </a:p>
        </p:txBody>
      </p:sp>
    </p:spTree>
    <p:extLst>
      <p:ext uri="{BB962C8B-B14F-4D97-AF65-F5344CB8AC3E}">
        <p14:creationId xmlns:p14="http://schemas.microsoft.com/office/powerpoint/2010/main" val="3474856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15</a:t>
            </a:fld>
            <a:endParaRPr lang="nl-NL"/>
          </a:p>
        </p:txBody>
      </p:sp>
    </p:spTree>
    <p:extLst>
      <p:ext uri="{BB962C8B-B14F-4D97-AF65-F5344CB8AC3E}">
        <p14:creationId xmlns:p14="http://schemas.microsoft.com/office/powerpoint/2010/main" val="2197646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mtClean="0"/>
              <a:t>16</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16</a:t>
            </a:fld>
            <a:endParaRPr lang="nl-NL"/>
          </a:p>
        </p:txBody>
      </p:sp>
    </p:spTree>
    <p:extLst>
      <p:ext uri="{BB962C8B-B14F-4D97-AF65-F5344CB8AC3E}">
        <p14:creationId xmlns:p14="http://schemas.microsoft.com/office/powerpoint/2010/main" val="150021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2</a:t>
            </a:fld>
            <a:endParaRPr lang="nl-NL"/>
          </a:p>
        </p:txBody>
      </p:sp>
    </p:spTree>
    <p:extLst>
      <p:ext uri="{BB962C8B-B14F-4D97-AF65-F5344CB8AC3E}">
        <p14:creationId xmlns:p14="http://schemas.microsoft.com/office/powerpoint/2010/main" val="242666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3</a:t>
            </a:fld>
            <a:endParaRPr lang="nl-NL"/>
          </a:p>
        </p:txBody>
      </p:sp>
    </p:spTree>
    <p:extLst>
      <p:ext uri="{BB962C8B-B14F-4D97-AF65-F5344CB8AC3E}">
        <p14:creationId xmlns:p14="http://schemas.microsoft.com/office/powerpoint/2010/main" val="4021148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4</a:t>
            </a:fld>
            <a:endParaRPr lang="nl-NL"/>
          </a:p>
        </p:txBody>
      </p:sp>
    </p:spTree>
    <p:extLst>
      <p:ext uri="{BB962C8B-B14F-4D97-AF65-F5344CB8AC3E}">
        <p14:creationId xmlns:p14="http://schemas.microsoft.com/office/powerpoint/2010/main" val="657441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5</a:t>
            </a:fld>
            <a:endParaRPr lang="nl-NL"/>
          </a:p>
        </p:txBody>
      </p:sp>
    </p:spTree>
    <p:extLst>
      <p:ext uri="{BB962C8B-B14F-4D97-AF65-F5344CB8AC3E}">
        <p14:creationId xmlns:p14="http://schemas.microsoft.com/office/powerpoint/2010/main" val="849947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6</a:t>
            </a:fld>
            <a:endParaRPr lang="nl-NL"/>
          </a:p>
        </p:txBody>
      </p:sp>
    </p:spTree>
    <p:extLst>
      <p:ext uri="{BB962C8B-B14F-4D97-AF65-F5344CB8AC3E}">
        <p14:creationId xmlns:p14="http://schemas.microsoft.com/office/powerpoint/2010/main" val="100574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7</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7</a:t>
            </a:fld>
            <a:endParaRPr lang="nl-NL"/>
          </a:p>
        </p:txBody>
      </p:sp>
    </p:spTree>
    <p:extLst>
      <p:ext uri="{BB962C8B-B14F-4D97-AF65-F5344CB8AC3E}">
        <p14:creationId xmlns:p14="http://schemas.microsoft.com/office/powerpoint/2010/main" val="3757818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8</a:t>
            </a:fld>
            <a:endParaRPr lang="nl-NL"/>
          </a:p>
        </p:txBody>
      </p:sp>
    </p:spTree>
    <p:extLst>
      <p:ext uri="{BB962C8B-B14F-4D97-AF65-F5344CB8AC3E}">
        <p14:creationId xmlns:p14="http://schemas.microsoft.com/office/powerpoint/2010/main" val="611241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005AAAE6-EEA0-4050-862E-41E34044FC7F}" type="slidenum">
              <a:rPr lang="nl-NL" smtClean="0"/>
              <a:t>9</a:t>
            </a:fld>
            <a:endParaRPr lang="nl-NL"/>
          </a:p>
        </p:txBody>
      </p:sp>
    </p:spTree>
    <p:extLst>
      <p:ext uri="{BB962C8B-B14F-4D97-AF65-F5344CB8AC3E}">
        <p14:creationId xmlns:p14="http://schemas.microsoft.com/office/powerpoint/2010/main" val="214537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5-2-2016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5-2-2016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5-2-2016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5-2-2016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5-2-2016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5-2-2016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5-2-2016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fontScale="90000"/>
          </a:bodyPr>
          <a:lstStyle/>
          <a:p>
            <a:pPr algn="l"/>
            <a:r>
              <a:rPr lang="nl-NL" sz="4000" dirty="0" smtClean="0">
                <a:solidFill>
                  <a:schemeClr val="bg1"/>
                </a:solidFill>
                <a:latin typeface="Verdana" pitchFamily="34" charset="0"/>
                <a:ea typeface="Verdana" pitchFamily="34" charset="0"/>
                <a:cs typeface="Verdana" pitchFamily="34" charset="0"/>
              </a:rPr>
              <a:t>De kerk – een goed idee?</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‘Jezus is de Heer.’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6490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‘Jezus is de Heer</a:t>
            </a:r>
            <a:r>
              <a:rPr lang="nl-NL" dirty="0" smtClean="0">
                <a:solidFill>
                  <a:schemeClr val="bg1"/>
                </a:solidFill>
                <a:latin typeface="Verdana" pitchFamily="34" charset="0"/>
                <a:ea typeface="Verdana" pitchFamily="34" charset="0"/>
                <a:cs typeface="Verdana" pitchFamily="34" charset="0"/>
              </a:rPr>
              <a:t>.’</a:t>
            </a:r>
          </a:p>
          <a:p>
            <a:pPr algn="l">
              <a:lnSpc>
                <a:spcPts val="4500"/>
              </a:lnSpc>
              <a:spcBef>
                <a:spcPts val="0"/>
              </a:spcBef>
            </a:pPr>
            <a:endParaRPr lang="nl-NL" dirty="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1. Alleen Hij is Koning.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246778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‘Jezus is de Heer</a:t>
            </a:r>
            <a:r>
              <a:rPr lang="nl-NL" dirty="0" smtClean="0">
                <a:solidFill>
                  <a:schemeClr val="bg1"/>
                </a:solidFill>
                <a:latin typeface="Verdana" pitchFamily="34" charset="0"/>
                <a:ea typeface="Verdana" pitchFamily="34" charset="0"/>
                <a:cs typeface="Verdana" pitchFamily="34" charset="0"/>
              </a:rPr>
              <a:t>.’</a:t>
            </a:r>
          </a:p>
          <a:p>
            <a:pPr algn="l">
              <a:lnSpc>
                <a:spcPts val="4500"/>
              </a:lnSpc>
              <a:spcBef>
                <a:spcPts val="0"/>
              </a:spcBef>
            </a:pPr>
            <a:endParaRPr lang="nl-NL" dirty="0">
              <a:solidFill>
                <a:schemeClr val="bg1"/>
              </a:solidFill>
              <a:latin typeface="Verdana" pitchFamily="34" charset="0"/>
              <a:ea typeface="Verdana" pitchFamily="34" charset="0"/>
              <a:cs typeface="Verdana" pitchFamily="34" charset="0"/>
            </a:endParaRPr>
          </a:p>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Alleen Hij is Koning.</a:t>
            </a:r>
          </a:p>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Iedereen die Hem belijdt, is vol van de Geest.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05409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980728"/>
            <a:ext cx="7920880" cy="5472608"/>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‘Een lichaam is een eenheid die uit vele delen bestaat; ondanks hun veelheid vormen al die delen samen één lichaam. Zo is het ook met het lichaam van Christus. Wij zijn allen gedoopt in één Geest en zijn daardoor één lichaam geworden, wij zijn allen van één Geest doordrenkt, of we nu Joden of Grieken zijn, of we nu slaven of vrije mensen zijn.’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1399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1. Het gaat om Christus (en niet om 	de kerk).</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9447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Het gaat om Christus (en niet om 	de kerk).</a:t>
            </a:r>
          </a:p>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Gods Geest geeft (opnieuw) leven 	aan het lichaam.</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3700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Gods mooiste idee: Christus.</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5642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‘Broeders </a:t>
            </a:r>
            <a:r>
              <a:rPr lang="nl-NL" dirty="0">
                <a:solidFill>
                  <a:schemeClr val="bg1"/>
                </a:solidFill>
                <a:latin typeface="Verdana" pitchFamily="34" charset="0"/>
                <a:ea typeface="Verdana" pitchFamily="34" charset="0"/>
                <a:cs typeface="Verdana" pitchFamily="34" charset="0"/>
              </a:rPr>
              <a:t>en zusters, over de gaven van de Geest wil ik u het volgende zeggen.’</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0793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268760"/>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‘Het </a:t>
            </a:r>
            <a:r>
              <a:rPr lang="nl-NL" dirty="0">
                <a:solidFill>
                  <a:schemeClr val="bg1"/>
                </a:solidFill>
                <a:latin typeface="Verdana" pitchFamily="34" charset="0"/>
                <a:ea typeface="Verdana" pitchFamily="34" charset="0"/>
                <a:cs typeface="Verdana" pitchFamily="34" charset="0"/>
              </a:rPr>
              <a:t>verkondigen van wijsheid, het overdragen van kennis, een groot geloof, de gave om te genezen, de kracht om wonderen te verrichten, om te profeteren, om te onderscheiden wat wel en wat niet van de Geest afkomstig is, om in klanktaal te spreken of om uit te leggen wat daar de betekenis van is.’</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6866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De Paulus truc…</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1664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De Paulus truc…</a:t>
            </a:r>
          </a:p>
          <a:p>
            <a:pPr algn="l">
              <a:lnSpc>
                <a:spcPts val="4500"/>
              </a:lnSpc>
              <a:spcBef>
                <a:spcPts val="0"/>
              </a:spcBef>
            </a:pPr>
            <a:endParaRPr lang="nl-NL" dirty="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1. Je omarmt het punt van je 	‘tegenstander’…</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97549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De Paulus truc…</a:t>
            </a:r>
          </a:p>
          <a:p>
            <a:pPr algn="l">
              <a:lnSpc>
                <a:spcPts val="4500"/>
              </a:lnSpc>
              <a:spcBef>
                <a:spcPts val="0"/>
              </a:spcBef>
            </a:pPr>
            <a:endParaRPr lang="nl-NL" dirty="0">
              <a:solidFill>
                <a:schemeClr val="bg1"/>
              </a:solidFill>
              <a:latin typeface="Verdana" pitchFamily="34" charset="0"/>
              <a:ea typeface="Verdana" pitchFamily="34" charset="0"/>
              <a:cs typeface="Verdana" pitchFamily="34" charset="0"/>
            </a:endParaRPr>
          </a:p>
          <a:p>
            <a:pPr marL="514350" indent="-514350" algn="l">
              <a:lnSpc>
                <a:spcPts val="4500"/>
              </a:lnSpc>
              <a:spcBef>
                <a:spcPts val="0"/>
              </a:spcBef>
              <a:buAutoNum type="arabicPeriod"/>
            </a:pPr>
            <a:r>
              <a:rPr lang="nl-NL" dirty="0">
                <a:solidFill>
                  <a:schemeClr val="bg1"/>
                </a:solidFill>
                <a:latin typeface="Verdana" pitchFamily="34" charset="0"/>
                <a:ea typeface="Verdana" pitchFamily="34" charset="0"/>
                <a:cs typeface="Verdana" pitchFamily="34" charset="0"/>
              </a:rPr>
              <a:t>J</a:t>
            </a:r>
            <a:r>
              <a:rPr lang="nl-NL" dirty="0" smtClean="0">
                <a:solidFill>
                  <a:schemeClr val="bg1"/>
                </a:solidFill>
                <a:latin typeface="Verdana" pitchFamily="34" charset="0"/>
                <a:ea typeface="Verdana" pitchFamily="34" charset="0"/>
                <a:cs typeface="Verdana" pitchFamily="34" charset="0"/>
              </a:rPr>
              <a:t>e omarmt het punt van je 	‘tegenstander’…</a:t>
            </a:r>
          </a:p>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…en je zet het in een ander kader…</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01987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De Paulus truc…</a:t>
            </a:r>
          </a:p>
          <a:p>
            <a:pPr algn="l">
              <a:lnSpc>
                <a:spcPts val="4500"/>
              </a:lnSpc>
              <a:spcBef>
                <a:spcPts val="0"/>
              </a:spcBef>
            </a:pPr>
            <a:endParaRPr lang="nl-NL" dirty="0">
              <a:solidFill>
                <a:schemeClr val="bg1"/>
              </a:solidFill>
              <a:latin typeface="Verdana" pitchFamily="34" charset="0"/>
              <a:ea typeface="Verdana" pitchFamily="34" charset="0"/>
              <a:cs typeface="Verdana" pitchFamily="34" charset="0"/>
            </a:endParaRPr>
          </a:p>
          <a:p>
            <a:pPr marL="514350" indent="-514350" algn="l">
              <a:lnSpc>
                <a:spcPts val="4500"/>
              </a:lnSpc>
              <a:spcBef>
                <a:spcPts val="0"/>
              </a:spcBef>
              <a:buAutoNum type="arabicPeriod"/>
            </a:pPr>
            <a:r>
              <a:rPr lang="nl-NL" dirty="0">
                <a:solidFill>
                  <a:schemeClr val="bg1"/>
                </a:solidFill>
                <a:latin typeface="Verdana" pitchFamily="34" charset="0"/>
                <a:ea typeface="Verdana" pitchFamily="34" charset="0"/>
                <a:cs typeface="Verdana" pitchFamily="34" charset="0"/>
              </a:rPr>
              <a:t>J</a:t>
            </a:r>
            <a:r>
              <a:rPr lang="nl-NL" dirty="0" smtClean="0">
                <a:solidFill>
                  <a:schemeClr val="bg1"/>
                </a:solidFill>
                <a:latin typeface="Verdana" pitchFamily="34" charset="0"/>
                <a:ea typeface="Verdana" pitchFamily="34" charset="0"/>
                <a:cs typeface="Verdana" pitchFamily="34" charset="0"/>
              </a:rPr>
              <a:t>e omarmt het punt van je 	‘tegenstander’…</a:t>
            </a:r>
          </a:p>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…en je zet het in een ander kader…</a:t>
            </a:r>
          </a:p>
          <a:p>
            <a:pPr marL="514350" indent="-514350" algn="l">
              <a:lnSpc>
                <a:spcPts val="4500"/>
              </a:lnSpc>
              <a:spcBef>
                <a:spcPts val="0"/>
              </a:spcBef>
              <a:buAutoNum type="arabicPeriod"/>
            </a:pPr>
            <a:r>
              <a:rPr lang="nl-NL" dirty="0" smtClean="0">
                <a:solidFill>
                  <a:schemeClr val="bg1"/>
                </a:solidFill>
                <a:latin typeface="Verdana" pitchFamily="34" charset="0"/>
                <a:ea typeface="Verdana" pitchFamily="34" charset="0"/>
                <a:cs typeface="Verdana" pitchFamily="34" charset="0"/>
              </a:rPr>
              <a:t>…waardoor alles er opeens heel	anders uitziet!</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7949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‘Broeders en zusters, over de gaven van de Geest wil ik u het volgende zeggen. Zoals u weet was u in de tijd dat u nog heidenen was volledig in de ban van goden die taal noch teken geven.’</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658971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‘Daarom zeg ik u nadrukkelijk: niemand kan ooit door toedoen van de Geest van God zeggen: ‘Vervloekt is Jezus,’ en niemand kan ooit zeggen: ‘Jezus is de Heer,’ behalve door toedoen van de heilige Geest.’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60938124"/>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403</Words>
  <Application>Microsoft Office PowerPoint</Application>
  <PresentationFormat>Diavoorstelling (4:3)</PresentationFormat>
  <Paragraphs>86</Paragraphs>
  <Slides>16</Slides>
  <Notes>16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Verdana</vt:lpstr>
      <vt:lpstr>Office-thema</vt:lpstr>
      <vt:lpstr>De kerk – een goed idee?</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10</cp:revision>
  <dcterms:created xsi:type="dcterms:W3CDTF">2011-01-12T19:49:53Z</dcterms:created>
  <dcterms:modified xsi:type="dcterms:W3CDTF">2016-02-05T12:52:39Z</dcterms:modified>
</cp:coreProperties>
</file>