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274" r:id="rId5"/>
    <p:sldId id="273" r:id="rId6"/>
    <p:sldId id="275" r:id="rId7"/>
    <p:sldId id="277" r:id="rId8"/>
    <p:sldId id="276" r:id="rId9"/>
    <p:sldId id="278" r:id="rId10"/>
    <p:sldId id="280" r:id="rId11"/>
    <p:sldId id="281" r:id="rId12"/>
    <p:sldId id="285" r:id="rId13"/>
    <p:sldId id="286" r:id="rId14"/>
    <p:sldId id="287" r:id="rId15"/>
    <p:sldId id="288" r:id="rId16"/>
    <p:sldId id="282" r:id="rId17"/>
    <p:sldId id="289" r:id="rId18"/>
    <p:sldId id="29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>
      <p:cViewPr varScale="1">
        <p:scale>
          <a:sx n="110" d="100"/>
          <a:sy n="110" d="100"/>
        </p:scale>
        <p:origin x="7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12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67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46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223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87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057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20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r>
              <a:rPr lang="nl-NL" dirty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75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47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52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45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91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24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87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75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61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7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71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6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7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8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35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59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30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7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2-1-2016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1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48680"/>
            <a:ext cx="477012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niet anders dan jij,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is anders dan wij.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Paulus = Jood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6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niet anders dan jij,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is anders dan wij.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Paulus = Jood (= mens)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9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niet anders dan jij,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is anders dan wij.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Paulus = Jood (= mens),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is gekomen in Christus.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9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686" y="404664"/>
            <a:ext cx="3874627" cy="4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2581" y="-350211"/>
            <a:ext cx="3616776" cy="54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wordt in 2016 gemakkelijker dan ooit om christen te zijn in Nederland.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8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wordt in 2016 gemakkelijker dan ooit om christen te zijn in Nederland.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380239"/>
            <a:ext cx="25336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wordt in 2016 gemakkelijker dan ooit om christen te zijn in Nederland.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9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1967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76672"/>
            <a:ext cx="48768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Godsdiensten zijn niet de bron van alle kwaad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5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Godsdiensten zijn niet de bron van alle kwaad – maar mensen.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7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Godsdiensten zijn niet de bron van alle kwaad – maar mensen.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Kerken zijn niet de bron van alle kwaad – maar mensen.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3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niet anders dan jij,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is anders dan wij.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0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254</Words>
  <Application>Microsoft Office PowerPoint</Application>
  <PresentationFormat>Diavoorstelling (4:3)</PresentationFormat>
  <Paragraphs>174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Verdana</vt:lpstr>
      <vt:lpstr>Office-thema</vt:lpstr>
      <vt:lpstr>9. Afsluiting</vt:lpstr>
      <vt:lpstr>1_9. Afsluiting</vt:lpstr>
      <vt:lpstr>1_Office-thema</vt:lpstr>
      <vt:lpstr>2016</vt:lpstr>
      <vt:lpstr> </vt:lpstr>
      <vt:lpstr>.</vt:lpstr>
      <vt:lpstr> </vt:lpstr>
      <vt:lpstr>.</vt:lpstr>
      <vt:lpstr> </vt:lpstr>
      <vt:lpstr> </vt:lpstr>
      <vt:lpstr> </vt:lpstr>
      <vt:lpstr> </vt:lpstr>
      <vt:lpstr> </vt:lpstr>
      <vt:lpstr> </vt:lpstr>
      <vt:lpstr> </vt:lpstr>
      <vt:lpstr>.</vt:lpstr>
      <vt:lpstr>.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35</cp:revision>
  <dcterms:created xsi:type="dcterms:W3CDTF">2011-01-12T19:49:53Z</dcterms:created>
  <dcterms:modified xsi:type="dcterms:W3CDTF">2016-01-02T12:17:39Z</dcterms:modified>
</cp:coreProperties>
</file>