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10"/>
  </p:notesMasterIdLst>
  <p:sldIdLst>
    <p:sldId id="273" r:id="rId4"/>
    <p:sldId id="275" r:id="rId5"/>
    <p:sldId id="276" r:id="rId6"/>
    <p:sldId id="277" r:id="rId7"/>
    <p:sldId id="278" r:id="rId8"/>
    <p:sldId id="279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2-12-2016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4197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28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7571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7188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54061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4086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2-12-2016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2-12-2016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2-12-2016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2-12-2016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2-12-2016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2-12-2016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2-12-2016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2-12-2016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2-12-2016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2-12-2016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2-12-2016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2-12-2016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2-12-2016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2-12-2016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2-12-2016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2-12-2016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2-12-2016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2-12-2016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2-12-2016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2-12-2016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2-12-2016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2-12-2016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2-12-2016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2-12-2016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2-12-2016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2-12-2016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2-12-2016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2-12-2016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 Timoteüs 2: 1-7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60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 Timoteüs 2: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Allereerst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vraag ik dat er voor alle mensen gebeden wordt, 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er smeekbeden, voorbeden en dankgebeden voor hen worden uitgesproken.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8149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 Timoteüs 2: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Bid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voor alle koningen en gezagsdragers, 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opdat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 rustig en ongestoord kunnen leven, in alle vroomheid en waardigheid.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7463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 Timoteüs 2: 3-4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 is goed en welgevallig in de ogen van God, onze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redder,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die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wil dat alle mensen worden gered en de waarheid leren kennen.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6339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 Timoteüs 2: 5-6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Want er is maar één God, en maar één bemiddelaar tussen God en mensen, de mens Christus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die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zichzelf gegeven heeft als losgeld voor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allen,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het getuigenis voor de vastgestelde tijd.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7643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 Timoteüs 2: 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Om dit te verkondigen ben ik als apostel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aangesteld.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Ik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spreek de waarheid, ik lieg niet – ik ben aangesteld als leraar voor de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heidenen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om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hun het geloof en de waarheid te onderwijzen.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3543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201</Words>
  <Application>Microsoft Office PowerPoint</Application>
  <PresentationFormat>Diavoorstelling (4:3)</PresentationFormat>
  <Paragraphs>73</Paragraphs>
  <Slides>6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6</vt:i4>
      </vt:variant>
    </vt:vector>
  </HeadingPairs>
  <TitlesOfParts>
    <vt:vector size="12" baseType="lpstr">
      <vt:lpstr>Arial</vt:lpstr>
      <vt:lpstr>Calibri</vt:lpstr>
      <vt:lpstr>Verdana</vt:lpstr>
      <vt:lpstr>Office-thema</vt:lpstr>
      <vt:lpstr>9. Afsluiting</vt:lpstr>
      <vt:lpstr>1_9. Afsluiting</vt:lpstr>
      <vt:lpstr>1 Timoteüs 2: 1-7</vt:lpstr>
      <vt:lpstr>1 Timoteüs 2: 1</vt:lpstr>
      <vt:lpstr>1 Timoteüs 2: 2</vt:lpstr>
      <vt:lpstr>1 Timoteüs 2: 3-4</vt:lpstr>
      <vt:lpstr>1 Timoteüs 2: 5-6</vt:lpstr>
      <vt:lpstr>1 Timoteüs 2: 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44</cp:revision>
  <dcterms:created xsi:type="dcterms:W3CDTF">2011-01-12T19:49:53Z</dcterms:created>
  <dcterms:modified xsi:type="dcterms:W3CDTF">2016-12-02T11:15:03Z</dcterms:modified>
</cp:coreProperties>
</file>