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9"/>
  </p:notesMasterIdLst>
  <p:sldIdLst>
    <p:sldId id="273" r:id="rId4"/>
    <p:sldId id="276" r:id="rId5"/>
    <p:sldId id="274" r:id="rId6"/>
    <p:sldId id="277" r:id="rId7"/>
    <p:sldId id="275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5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197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006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6030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2886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9021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750" y="1047750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311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5986" y="1417638"/>
            <a:ext cx="4792028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32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459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417638"/>
            <a:ext cx="39624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0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30</Words>
  <Application>Microsoft Office PowerPoint</Application>
  <PresentationFormat>Diavoorstelling (4:3)</PresentationFormat>
  <Paragraphs>55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40</cp:revision>
  <dcterms:created xsi:type="dcterms:W3CDTF">2011-01-12T19:49:53Z</dcterms:created>
  <dcterms:modified xsi:type="dcterms:W3CDTF">2016-07-01T12:00:02Z</dcterms:modified>
</cp:coreProperties>
</file>