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sldIdLst>
    <p:sldId id="274" r:id="rId4"/>
    <p:sldId id="273" r:id="rId5"/>
    <p:sldId id="275" r:id="rId6"/>
    <p:sldId id="276" r:id="rId7"/>
    <p:sldId id="277" r:id="rId8"/>
    <p:sldId id="280" r:id="rId9"/>
    <p:sldId id="281" r:id="rId10"/>
    <p:sldId id="279" r:id="rId11"/>
    <p:sldId id="283" r:id="rId12"/>
    <p:sldId id="282" r:id="rId13"/>
    <p:sldId id="284" r:id="rId14"/>
    <p:sldId id="285" r:id="rId15"/>
    <p:sldId id="27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47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21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22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30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6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37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19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86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7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65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88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06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Nu 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dan, luister, Jakob, mijn dienaar,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Israël, dat ik heb uitgekozen: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Dit zegt de HEER, die jou gemaakt heeft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al in de moederschoot gevormd,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die je terzijde staat: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Wees niet bang, mijn dienaar Jakob,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Jesurun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die ik heb uitgekozen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zal water uitgieten op dorstige grond,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waterstromen over het droge land.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zal mijn geest uitgieten over je nazaten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mijn zegen over je telgen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Zij zullen ontkiemen tussen het gras,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uitbotten als wilgen langs het water.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De een zal zeggen: ‘Ik hoor bij de HEER,’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ander zal Jakobs naam gebruiken,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derde schrijft op zijn hand: ‘Van de HEER’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tooit zich met de naam Israël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5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Nu 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dan, luister, Jakob, mijn dienaar,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Israël, dat ik heb uitgekozen: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Dit zegt de HEER, die jou gemaakt heeft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al in de moederschoot gevormd,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die je terzijde staat: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Wees niet bang, mijn dienaar Jakob,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Jesurun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die ik heb uitgekozen.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Ik zal water uitgieten op dorstige grond,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waterstromen over het droge land.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zal mijn geest uitgieten over je nazaten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mijn zegen over je telgen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zullen ontkiemen tussen het gras,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uitbotten als wilgen langs het water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De een zal zeggen: ‘Ik hoor bij de HEER,’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ander zal Jakobs naam gebruiken,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derde schrijft op zijn hand: ‘Van de HEER’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tooit zich met de naam Israël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Nu 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dan, luister, Jakob, mijn dienaar,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Israël, dat ik heb uitgekozen: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Dit zegt de HEER, die jou gemaakt heeft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al in de moederschoot gevormd,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die je terzijde staat: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Wees niet bang, mijn dienaar Jakob,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Jesurun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die ik heb uitgekozen.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Ik zal water uitgieten op dorstige grond,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waterstromen over het droge land.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zal mijn geest uitgieten over je nazaten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mijn zegen over je telgen.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Zij zullen ontkiemen tussen het gras,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uitbotten als wilgen langs het water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een zal zeggen: ‘Ik hoor bij de HEER,’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ander zal Jakobs naam gebruiken,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derde schrijft op zijn hand</a:t>
            </a:r>
            <a:r>
              <a:rPr lang="nl-NL" sz="11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1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de HEER’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tooit zich met de naam Israël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80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8163"/>
            <a:ext cx="8159824" cy="50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dan, luister, Jakob, mijn dienaar,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Israël, dat ik heb uitgekozen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Dit zegt de HEER, die jou gemaakt heeft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al in de moederschoot gevormd,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die je terzijde staat: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Wees niet bang, mijn dienaar Jakob,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Jesurun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die ik heb uitgekozen.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Ik zal water uitgieten op dorstige grond,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waterstromen over het droge land.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zal mijn geest uitgieten over je nazaten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mijn zegen over je telgen.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Zij zullen ontkiemen tussen het gras,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uitbotten als wilgen langs het water.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De een zal zeggen: ‘Ik hoor bij de HEER,’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ander zal Jakobs naam gebruiken,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derde schrijft op zijn hand: ‘Van de HEER’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tooit zich met de naam Israël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10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2920">
            <a:off x="5090023" y="2433324"/>
            <a:ext cx="2752725" cy="381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28878">
            <a:off x="1115616" y="1124744"/>
            <a:ext cx="265938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Nu 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dan, luister, Jakob, mijn dienaar,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Israël, dat ik heb uitgekozen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Dit zegt de HEER, die jou gemaakt heeft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al in de moederschoot gevormd,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die je terzijde staat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Wees niet bang, mijn dienaar Jakob,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Jesurun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die ik heb uitgekozen.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Ik zal water uitgieten op dorstige grond,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waterstromen over het droge land.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zal mijn geest uitgieten over je nazaten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mijn zegen over je telgen.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Zij zullen ontkiemen tussen het gras,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uitbotten als wilgen langs het water.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De een zal zeggen: ‘Ik hoor bij de HEER,’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ander zal Jakobs naam gebruiken,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derde schrijft op zijn hand: ‘Van de HEER’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tooit zich met de naam Israël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6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32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Nu 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dan, luister, Jakob, mijn dienaar,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Israël, dat ik heb uitgekozen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Dit zegt de HEER, die jou gemaakt heeft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al in de moederschoot gevormd,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die je terzijde staat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Wees niet bang, mijn dienaar Jakob,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Jesurun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die ik heb uitgekozen.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Ik zal water uitgieten op dorstige grond,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waterstromen over het droge land.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zal mijn geest uitgieten over je nazaten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mijn zegen over je telgen.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Zij zullen ontkiemen tussen het gras,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uitbotten als wilgen langs het water.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De een zal zeggen: ‘Ik hoor bij de HEER,’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ander zal Jakobs naam gebruiken,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derde schrijft op zijn hand: ‘Van de HEER’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tooit zich met de naam Israël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3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Nu </a:t>
            </a: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dan, luister, Jakob, mijn dienaar,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Israël, dat ik heb uitgekozen: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Dit zegt de HEER, die jou gemaakt heeft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al in de moederschoot gevormd,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die je terzijde staat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Wees niet bang, mijn dienaar Jakob,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Jesurun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die ik heb uitgekozen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Ik zal water uitgieten op dorstige grond,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waterstromen over het droge land.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zal mijn geest uitgieten over je nazaten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mijn zegen over je telgen.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Zij zullen ontkiemen tussen het gras,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uitbotten als wilgen langs het water.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De een zal zeggen: ‘Ik hoor bij de HEER,’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ander zal Jakobs naam gebruiken,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derde schrijft op zijn hand: ‘Van de HEER’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6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tooit zich met de naam Israël</a:t>
            </a:r>
            <a:r>
              <a:rPr lang="nl-NL" sz="6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6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8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1058</Words>
  <Application>Microsoft Office PowerPoint</Application>
  <PresentationFormat>Diavoorstelling (4:3)</PresentationFormat>
  <Paragraphs>268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Office-thema</vt:lpstr>
      <vt:lpstr>9. Afsluiting</vt:lpstr>
      <vt:lpstr>1_9. Afsluiting</vt:lpstr>
      <vt:lpstr>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45</cp:revision>
  <dcterms:created xsi:type="dcterms:W3CDTF">2011-01-12T19:49:53Z</dcterms:created>
  <dcterms:modified xsi:type="dcterms:W3CDTF">2016-04-04T16:42:24Z</dcterms:modified>
</cp:coreProperties>
</file>