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1"/>
  </p:notesMasterIdLst>
  <p:sldIdLst>
    <p:sldId id="279" r:id="rId4"/>
    <p:sldId id="280" r:id="rId5"/>
    <p:sldId id="277" r:id="rId6"/>
    <p:sldId id="282" r:id="rId7"/>
    <p:sldId id="283" r:id="rId8"/>
    <p:sldId id="274" r:id="rId9"/>
    <p:sldId id="275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95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16-1-2017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9336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7125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5148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9195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1318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2746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99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16-1-2017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16-1-2017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16-1-2017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Openbaring...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547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745" y="0"/>
            <a:ext cx="50825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3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Dank God voor zijn nieuwe wereld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679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Dank God voor zijn nieuwe wereld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Tempel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Volken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Paradijs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023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Dank God voor zijn nieuwe wereld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077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088"/>
            <a:ext cx="9144000" cy="637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1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74" y="637556"/>
            <a:ext cx="7219252" cy="558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4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48</Words>
  <Application>Microsoft Office PowerPoint</Application>
  <PresentationFormat>Diavoorstelling (4:3)</PresentationFormat>
  <Paragraphs>76</Paragraphs>
  <Slides>7</Slides>
  <Notes>7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Office-thema</vt:lpstr>
      <vt:lpstr>9. Afsluiting</vt:lpstr>
      <vt:lpstr>1_9. Afsluiting</vt:lpstr>
      <vt:lpstr> </vt:lpstr>
      <vt:lpstr>.</vt:lpstr>
      <vt:lpstr>Dank God voor zijn nieuwe wereld</vt:lpstr>
      <vt:lpstr>Dank God voor zijn nieuwe wereld</vt:lpstr>
      <vt:lpstr>Dank God voor zijn nieuwe wereld</vt:lpstr>
      <vt:lpstr>.</vt:lpstr>
      <vt:lpstr>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Guido</cp:lastModifiedBy>
  <cp:revision>45</cp:revision>
  <dcterms:created xsi:type="dcterms:W3CDTF">2011-01-12T19:49:53Z</dcterms:created>
  <dcterms:modified xsi:type="dcterms:W3CDTF">2017-01-16T18:39:01Z</dcterms:modified>
</cp:coreProperties>
</file>