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7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86493-F32F-416D-9D39-3BA921E32E7A}" type="datetimeFigureOut">
              <a:rPr lang="nl-NL" smtClean="0"/>
              <a:t>30-9-2016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FB706-9FC3-41F7-B7B2-6058D479A9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2259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5127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712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6945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240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393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9071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406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8438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534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0031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86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892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625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6142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195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55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6236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FB706-9FC3-41F7-B7B2-6058D479A95B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40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30-9-2016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30-9-2016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30-9-2016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30-9-2016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30-9-2016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30-9-2016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30-9-2016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30-9-2016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30-9-2016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30-9-2016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30-9-2016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30-9-2016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690836"/>
            <a:ext cx="47625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de Zoon Verlosser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heeft de doo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 overwonnen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322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de Zoon Verlosser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heeft de doo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 overwonnen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zwakheid laat God grootheid zien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18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de Zoon Verlosser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heeft de doo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 overwonnen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zwakheid laat God grootheid zien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‘De laatste Adam werd een </a:t>
            </a:r>
            <a:r>
              <a:rPr lang="nl-NL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levend-makende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geest’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79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840760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de Geest Vernieuwer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Resultaten uit de toekomst hebben gevolgen vandaag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112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620689"/>
            <a:ext cx="371475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6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Korintiërs 15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‘Kortom, geliefde broeders en zusters, wees standvastig en onwankelbaar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zet u altijd volledig in voor het werk van de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Heer, in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besef dat door de Heer uw inspanningen nooit tevergeefs zijn.’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75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Korintiërs 15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‘Kortom, geliefde broeders en zusters, wees standvastig en onwankelbaar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zet u altijd volledig in voor </a:t>
            </a:r>
            <a:r>
              <a:rPr lang="nl-NL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werk van de </a:t>
            </a:r>
            <a:r>
              <a:rPr lang="nl-NL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Heer*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in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besef dat door de Heer uw inspanningen nooit tevergeefs zijn.’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*God de Vader Schepper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644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Korintiërs 15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‘Kortom, geliefde broeders en zusters, wees standvastig en onwankelbaar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zet u altijd volledig in voor het werk van de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Heer, in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besef dat </a:t>
            </a:r>
            <a:r>
              <a:rPr lang="nl-NL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 de </a:t>
            </a:r>
            <a:r>
              <a:rPr lang="nl-NL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Heer*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uw inspanningen nooit tevergeefs zijn.’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*God de Zoon Verlosser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992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Korintiërs 15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‘Kortom, geliefde broeders en zusters, wees standvastig en onwankelbaar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zet u altijd volledig in voor het werk van de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Heer, in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besef dat door de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uw inspanningen </a:t>
            </a:r>
            <a:r>
              <a:rPr lang="nl-NL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nooit </a:t>
            </a:r>
            <a:r>
              <a:rPr lang="nl-NL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tevergeefs*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zijn.’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*God de Geest Vernieuwer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8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Korintiërs 15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55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Korintiërs 15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Hoe kan het dat lijken herleven???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02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Korintiërs 15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Hoe kan het dat lijken herleven???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En: wat betekent dat vandaag?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78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de Vader Schepper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29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de Vader Schepper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‘Alles van mij draagt zijn merk’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05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de Vader Schepper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‘Alles van mij draagt zijn merk’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Mijn lichaam wordt niet afgeschreven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12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de Vader Schepper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‘Alles van mij draagt zijn merk’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Mijn lichaam wordt niet afgeschreven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Maar: zonde…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58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de Zoon Verlosser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16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482</Words>
  <Application>Microsoft Office PowerPoint</Application>
  <PresentationFormat>Diavoorstelling (4:3)</PresentationFormat>
  <Paragraphs>193</Paragraphs>
  <Slides>18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Verdana</vt:lpstr>
      <vt:lpstr>Office-thema</vt:lpstr>
      <vt:lpstr> </vt:lpstr>
      <vt:lpstr>1 Korintiërs 15</vt:lpstr>
      <vt:lpstr>1 Korintiërs 15</vt:lpstr>
      <vt:lpstr>1 Korintiërs 15</vt:lpstr>
      <vt:lpstr>God de Vader Schepper</vt:lpstr>
      <vt:lpstr>God de Vader Schepper</vt:lpstr>
      <vt:lpstr>God de Vader Schepper</vt:lpstr>
      <vt:lpstr>God de Vader Schepper</vt:lpstr>
      <vt:lpstr>God de Zoon Verlosser</vt:lpstr>
      <vt:lpstr>God de Zoon Verlosser</vt:lpstr>
      <vt:lpstr>God de Zoon Verlosser</vt:lpstr>
      <vt:lpstr>God de Zoon Verlosser</vt:lpstr>
      <vt:lpstr>God de Geest Vernieuwer</vt:lpstr>
      <vt:lpstr> </vt:lpstr>
      <vt:lpstr>1 Korintiërs 15</vt:lpstr>
      <vt:lpstr>1 Korintiërs 15</vt:lpstr>
      <vt:lpstr>1 Korintiërs 15</vt:lpstr>
      <vt:lpstr>1 Korintiërs 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10</cp:revision>
  <dcterms:created xsi:type="dcterms:W3CDTF">2011-01-12T19:49:53Z</dcterms:created>
  <dcterms:modified xsi:type="dcterms:W3CDTF">2016-09-30T11:26:14Z</dcterms:modified>
</cp:coreProperties>
</file>