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  <p:sldMasterId id="2147483696" r:id="rId4"/>
  </p:sldMasterIdLst>
  <p:notesMasterIdLst>
    <p:notesMasterId r:id="rId19"/>
  </p:notesMasterIdLst>
  <p:sldIdLst>
    <p:sldId id="273" r:id="rId5"/>
    <p:sldId id="274" r:id="rId6"/>
    <p:sldId id="275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2" y="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29-5-2015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4197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50923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27062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7211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7543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618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3718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4199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84757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0514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97667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0671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05742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9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2148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29-5-2015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29-5-2015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29-5-2015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29-5-2015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29-5-2015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29-5-2015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29-5-2015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29-5-2015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29-5-2015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29-5-2015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29-5-2015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29-5-2015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29-5-2015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29-5-2015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29-5-2015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29-5-2015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29-5-2015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29-5-2015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29-5-2015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29-5-2015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29-5-2015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29-5-2015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29-5-2015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29-5-2015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29-5-2015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29-5-2015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29-5-2015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29-5-2015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45201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29-5-2015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9359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29-5-2015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32661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29-5-2015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72454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29-5-2015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62157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29-5-2015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331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29-5-2015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29-5-2015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65769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29-5-2015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57241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29-5-2015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41213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29-5-2015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86499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29-5-2015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329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29-5-2015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29-5-2015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29-5-2015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29-5-2015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29-5-2015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29-5-2015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29-5-2015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29-5-2015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29-5-2015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338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9850" y="1268760"/>
            <a:ext cx="3924300" cy="415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0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Mensen.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Kringen.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‘totdat wij allen samen een 	eenheid vormen’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507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Mensen.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Kringen.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‘totdat wij allen samen een 	eenheid vormen’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‘het lichaam bouwt zichzelf op 	door de liefde’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3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Mensen.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Kringen.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 “Oosterpark.”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753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Mensen.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Kringen.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 “Oosterpark.”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‘Christus wil alles met zijn 	aanwezigheid vullen’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291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Mensen.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Kringen.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 “Oosterpark.”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‘Christus wil alles met zijn 	aanwezigheid vullen’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Zondag voor de Vervolgde Kerk…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584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Waar zijn wij/zij mee bezig in de kerk?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9389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Waar zijn wij/zij mee bezig in de kerk?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Met de vraag ‘Waar is God in je leven?’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5210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Mensen.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707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Mensen.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‘de volmaakte mens, 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tot </a:t>
            </a: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volle 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wasdom gekomen’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204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Mensen.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‘de volmaakte mens, 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tot </a:t>
            </a: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volle 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wasdom gekomen’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‘samen een eenheid door ons 	geloof’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002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Mensen.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‘de volmaakte mens, 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tot </a:t>
            </a: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volle 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wasdom gekomen’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‘samen een eenheid door ons 	geloof’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‘…en door onze kennis van de 	Zoon van God’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148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Waar zijn wij/zij mee bezig in de kerk?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Met de vraag ‘Waar is God in je leven?’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7513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Mensen.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Kringen.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239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201</Words>
  <Application>Microsoft Office PowerPoint</Application>
  <PresentationFormat>Diavoorstelling (4:3)</PresentationFormat>
  <Paragraphs>154</Paragraphs>
  <Slides>14</Slides>
  <Notes>14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4</vt:i4>
      </vt:variant>
      <vt:variant>
        <vt:lpstr>Diatitels</vt:lpstr>
      </vt:variant>
      <vt:variant>
        <vt:i4>14</vt:i4>
      </vt:variant>
    </vt:vector>
  </HeadingPairs>
  <TitlesOfParts>
    <vt:vector size="21" baseType="lpstr">
      <vt:lpstr>Arial</vt:lpstr>
      <vt:lpstr>Calibri</vt:lpstr>
      <vt:lpstr>Verdana</vt:lpstr>
      <vt:lpstr>Office-thema</vt:lpstr>
      <vt:lpstr>9. Afsluiting</vt:lpstr>
      <vt:lpstr>1_9. Afsluiting</vt:lpstr>
      <vt:lpstr>1_Office-thema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34</cp:revision>
  <dcterms:created xsi:type="dcterms:W3CDTF">2011-01-12T19:49:53Z</dcterms:created>
  <dcterms:modified xsi:type="dcterms:W3CDTF">2015-05-29T17:26:35Z</dcterms:modified>
</cp:coreProperties>
</file>