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D541DB-3D84-4282-B80D-745FF656E318}" type="datetimeFigureOut">
              <a:rPr lang="nl-NL" smtClean="0"/>
              <a:t>28-11-2015</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F80EF-45E0-43AD-A904-EE60D697BA54}" type="slidenum">
              <a:rPr lang="nl-NL" smtClean="0"/>
              <a:t>‹nr.›</a:t>
            </a:fld>
            <a:endParaRPr lang="nl-NL"/>
          </a:p>
        </p:txBody>
      </p:sp>
    </p:spTree>
    <p:extLst>
      <p:ext uri="{BB962C8B-B14F-4D97-AF65-F5344CB8AC3E}">
        <p14:creationId xmlns:p14="http://schemas.microsoft.com/office/powerpoint/2010/main" val="354693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1</a:t>
            </a:r>
            <a:endParaRPr lang="nl-NL" dirty="0"/>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1</a:t>
            </a:fld>
            <a:endParaRPr lang="nl-NL"/>
          </a:p>
        </p:txBody>
      </p:sp>
    </p:spTree>
    <p:extLst>
      <p:ext uri="{BB962C8B-B14F-4D97-AF65-F5344CB8AC3E}">
        <p14:creationId xmlns:p14="http://schemas.microsoft.com/office/powerpoint/2010/main" val="1630232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2</a:t>
            </a:r>
            <a:endParaRPr lang="nl-NL" dirty="0"/>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2</a:t>
            </a:fld>
            <a:endParaRPr lang="nl-NL"/>
          </a:p>
        </p:txBody>
      </p:sp>
    </p:spTree>
    <p:extLst>
      <p:ext uri="{BB962C8B-B14F-4D97-AF65-F5344CB8AC3E}">
        <p14:creationId xmlns:p14="http://schemas.microsoft.com/office/powerpoint/2010/main" val="2030618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3</a:t>
            </a:r>
            <a:endParaRPr lang="nl-NL" dirty="0"/>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3</a:t>
            </a:fld>
            <a:endParaRPr lang="nl-NL"/>
          </a:p>
        </p:txBody>
      </p:sp>
    </p:spTree>
    <p:extLst>
      <p:ext uri="{BB962C8B-B14F-4D97-AF65-F5344CB8AC3E}">
        <p14:creationId xmlns:p14="http://schemas.microsoft.com/office/powerpoint/2010/main" val="19369513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4</a:t>
            </a:r>
            <a:endParaRPr lang="nl-NL" dirty="0"/>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4</a:t>
            </a:fld>
            <a:endParaRPr lang="nl-NL"/>
          </a:p>
        </p:txBody>
      </p:sp>
    </p:spTree>
    <p:extLst>
      <p:ext uri="{BB962C8B-B14F-4D97-AF65-F5344CB8AC3E}">
        <p14:creationId xmlns:p14="http://schemas.microsoft.com/office/powerpoint/2010/main" val="3351269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5</a:t>
            </a:r>
            <a:endParaRPr lang="nl-NL" dirty="0"/>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5</a:t>
            </a:fld>
            <a:endParaRPr lang="nl-NL"/>
          </a:p>
        </p:txBody>
      </p:sp>
    </p:spTree>
    <p:extLst>
      <p:ext uri="{BB962C8B-B14F-4D97-AF65-F5344CB8AC3E}">
        <p14:creationId xmlns:p14="http://schemas.microsoft.com/office/powerpoint/2010/main" val="1922528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smtClean="0"/>
              <a:t>6</a:t>
            </a:r>
            <a:endParaRPr lang="nl-NL" dirty="0"/>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6</a:t>
            </a:fld>
            <a:endParaRPr lang="nl-NL"/>
          </a:p>
        </p:txBody>
      </p:sp>
    </p:spTree>
    <p:extLst>
      <p:ext uri="{BB962C8B-B14F-4D97-AF65-F5344CB8AC3E}">
        <p14:creationId xmlns:p14="http://schemas.microsoft.com/office/powerpoint/2010/main" val="9654151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mtClean="0"/>
              <a:t>6</a:t>
            </a:r>
            <a:endParaRPr lang="nl-NL"/>
          </a:p>
        </p:txBody>
      </p:sp>
      <p:sp>
        <p:nvSpPr>
          <p:cNvPr id="4" name="Tijdelijke aanduiding voor dianummer 3"/>
          <p:cNvSpPr>
            <a:spLocks noGrp="1"/>
          </p:cNvSpPr>
          <p:nvPr>
            <p:ph type="sldNum" sz="quarter" idx="10"/>
          </p:nvPr>
        </p:nvSpPr>
        <p:spPr/>
        <p:txBody>
          <a:bodyPr/>
          <a:lstStyle/>
          <a:p>
            <a:fld id="{73DF80EF-45E0-43AD-A904-EE60D697BA54}" type="slidenum">
              <a:rPr lang="nl-NL" smtClean="0"/>
              <a:t>7</a:t>
            </a:fld>
            <a:endParaRPr lang="nl-NL"/>
          </a:p>
        </p:txBody>
      </p:sp>
    </p:spTree>
    <p:extLst>
      <p:ext uri="{BB962C8B-B14F-4D97-AF65-F5344CB8AC3E}">
        <p14:creationId xmlns:p14="http://schemas.microsoft.com/office/powerpoint/2010/main" val="1193969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28-11-2015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28-11-2015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‘Vrienden, we moeten elkaar niet meer veroordelen. Laten we afspreken dat we het andere gelovigen niet moeilijk maken. En dat we hun geloof niet in gevaar brengen.’ </a:t>
            </a:r>
            <a:r>
              <a:rPr lang="nl-NL" dirty="0" smtClean="0">
                <a:solidFill>
                  <a:schemeClr val="bg1"/>
                </a:solidFill>
                <a:latin typeface="Verdana" pitchFamily="34" charset="0"/>
                <a:ea typeface="Verdana" pitchFamily="34" charset="0"/>
                <a:cs typeface="Verdana" pitchFamily="34" charset="0"/>
              </a:rPr>
              <a:t> </a:t>
            </a:r>
            <a:endParaRPr lang="nl-NL" dirty="0" smtClean="0">
              <a:solidFill>
                <a:schemeClr val="bg1"/>
              </a:solidFill>
              <a:latin typeface="Verdana" pitchFamily="34" charset="0"/>
              <a:ea typeface="Verdana" pitchFamily="34" charset="0"/>
              <a:cs typeface="Verdana" pitchFamily="34" charset="0"/>
            </a:endParaRPr>
          </a:p>
          <a:p>
            <a:pPr algn="r">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sz="2400" dirty="0" smtClean="0">
                <a:solidFill>
                  <a:schemeClr val="bg1"/>
                </a:solidFill>
                <a:latin typeface="Verdana" pitchFamily="34" charset="0"/>
                <a:ea typeface="Verdana" pitchFamily="34" charset="0"/>
                <a:cs typeface="Verdana" pitchFamily="34" charset="0"/>
              </a:rPr>
              <a:t>Rom. 14: 13.</a:t>
            </a:r>
            <a:endParaRPr lang="nl-NL" sz="2400"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884011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‘Ik weet zeker dat voedsel op zichzelf nooit onrein is. De Heer Jezus heeft mij daarvan overtuigd. Voedsel is alleen onrein voor je, als je gelooft dat het onrein is</a:t>
            </a:r>
            <a:r>
              <a:rPr lang="nl-NL" dirty="0" smtClean="0">
                <a:solidFill>
                  <a:schemeClr val="bg1"/>
                </a:solidFill>
                <a:latin typeface="Verdana" pitchFamily="34" charset="0"/>
                <a:ea typeface="Verdana" pitchFamily="34" charset="0"/>
                <a:cs typeface="Verdana" pitchFamily="34" charset="0"/>
              </a:rPr>
              <a:t>.’</a:t>
            </a:r>
          </a:p>
          <a:p>
            <a:pPr algn="r">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sz="2400" dirty="0" smtClean="0">
                <a:solidFill>
                  <a:schemeClr val="bg1"/>
                </a:solidFill>
                <a:latin typeface="Verdana" pitchFamily="34" charset="0"/>
                <a:ea typeface="Verdana" pitchFamily="34" charset="0"/>
                <a:cs typeface="Verdana" pitchFamily="34" charset="0"/>
              </a:rPr>
              <a:t>Rom. 14: 14.</a:t>
            </a:r>
            <a:endParaRPr lang="nl-NL" sz="2400"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191132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‘Sommige christenen geloven dat bepaald voedsel onrein is. Als je met hen eet, moet je zulk voedsel dus niet op tafel zetten</a:t>
            </a:r>
            <a:r>
              <a:rPr lang="nl-NL" dirty="0" smtClean="0">
                <a:solidFill>
                  <a:schemeClr val="bg1"/>
                </a:solidFill>
                <a:latin typeface="Verdana" pitchFamily="34" charset="0"/>
                <a:ea typeface="Verdana" pitchFamily="34" charset="0"/>
                <a:cs typeface="Verdana" pitchFamily="34" charset="0"/>
              </a:rPr>
              <a:t>.’</a:t>
            </a:r>
          </a:p>
          <a:p>
            <a:pPr algn="r">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sz="2400" dirty="0" smtClean="0">
                <a:solidFill>
                  <a:schemeClr val="bg1"/>
                </a:solidFill>
                <a:latin typeface="Verdana" pitchFamily="34" charset="0"/>
                <a:ea typeface="Verdana" pitchFamily="34" charset="0"/>
                <a:cs typeface="Verdana" pitchFamily="34" charset="0"/>
              </a:rPr>
              <a:t>Rom. 14: 15.</a:t>
            </a:r>
            <a:endParaRPr lang="nl-NL" sz="2400"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1144212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‘Want dan maak je het moeilijk voor hen. En dan behandel je hen niet met liefde. Christus is ook voor hen gestorven! Breng hun redding dus niet in gevaar door voedsel</a:t>
            </a:r>
            <a:r>
              <a:rPr lang="nl-NL" dirty="0" smtClean="0">
                <a:solidFill>
                  <a:schemeClr val="bg1"/>
                </a:solidFill>
                <a:latin typeface="Verdana" pitchFamily="34" charset="0"/>
                <a:ea typeface="Verdana" pitchFamily="34" charset="0"/>
                <a:cs typeface="Verdana" pitchFamily="34" charset="0"/>
              </a:rPr>
              <a:t>.’</a:t>
            </a:r>
          </a:p>
          <a:p>
            <a:pPr algn="r">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r>
              <a:rPr lang="nl-NL" sz="2400" dirty="0" smtClean="0">
                <a:solidFill>
                  <a:schemeClr val="bg1"/>
                </a:solidFill>
                <a:latin typeface="Verdana" pitchFamily="34" charset="0"/>
                <a:ea typeface="Verdana" pitchFamily="34" charset="0"/>
                <a:cs typeface="Verdana" pitchFamily="34" charset="0"/>
              </a:rPr>
              <a:t>Rom. 14: 15.</a:t>
            </a:r>
            <a:endParaRPr lang="nl-NL" sz="2400"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60195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‘Want dan maak je de vrijheid die God jullie geeft, kapot. Waar gaat het om in Gods nieuwe wereld? Niet om wat je eet of drinkt! Het gaat erom dat we goed zijn voor elkaar, en in vrede met elkaar leven. En dat we blij zijn, omdat de heilige Geest in ons is</a:t>
            </a:r>
            <a:r>
              <a:rPr lang="nl-NL" dirty="0" smtClean="0">
                <a:solidFill>
                  <a:schemeClr val="bg1"/>
                </a:solidFill>
                <a:latin typeface="Verdana" pitchFamily="34" charset="0"/>
                <a:ea typeface="Verdana" pitchFamily="34" charset="0"/>
                <a:cs typeface="Verdana" pitchFamily="34" charset="0"/>
              </a:rPr>
              <a:t>.’</a:t>
            </a:r>
            <a:r>
              <a:rPr lang="nl-NL" dirty="0" smtClean="0">
                <a:solidFill>
                  <a:schemeClr val="bg1"/>
                </a:solidFill>
                <a:latin typeface="Verdana" pitchFamily="34" charset="0"/>
                <a:ea typeface="Verdana" pitchFamily="34" charset="0"/>
                <a:cs typeface="Verdana" pitchFamily="34" charset="0"/>
              </a:rPr>
              <a:t> 				</a:t>
            </a:r>
            <a:r>
              <a:rPr lang="nl-NL" sz="2400" dirty="0" smtClean="0">
                <a:solidFill>
                  <a:schemeClr val="bg1"/>
                </a:solidFill>
                <a:latin typeface="Verdana" pitchFamily="34" charset="0"/>
                <a:ea typeface="Verdana" pitchFamily="34" charset="0"/>
                <a:cs typeface="Verdana" pitchFamily="34" charset="0"/>
              </a:rPr>
              <a:t>Rom. 14: 16-17.</a:t>
            </a:r>
            <a:endParaRPr lang="nl-NL" sz="2400"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0580459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611560" y="620689"/>
            <a:ext cx="6624736" cy="864095"/>
          </a:xfrm>
        </p:spPr>
        <p:txBody>
          <a:bodyPr anchor="t" anchorCtr="0">
            <a:normAutofit/>
          </a:bodyPr>
          <a:lstStyle/>
          <a:p>
            <a:pPr algn="l"/>
            <a:r>
              <a:rPr lang="nl-NL" sz="4000" dirty="0" smtClean="0">
                <a:solidFill>
                  <a:schemeClr val="bg1"/>
                </a:solidFill>
                <a:latin typeface="Verdana" pitchFamily="34" charset="0"/>
                <a:ea typeface="Verdana" pitchFamily="34" charset="0"/>
                <a:cs typeface="Verdana" pitchFamily="34" charset="0"/>
              </a:rPr>
              <a:t>Erger niet...</a:t>
            </a:r>
            <a:endParaRPr lang="nl-NL" sz="4000" dirty="0">
              <a:solidFill>
                <a:schemeClr val="bg1"/>
              </a:solidFill>
              <a:latin typeface="Verdana" pitchFamily="34" charset="0"/>
              <a:ea typeface="Verdana" pitchFamily="34" charset="0"/>
              <a:cs typeface="Verdana" pitchFamily="34" charset="0"/>
            </a:endParaRPr>
          </a:p>
        </p:txBody>
      </p:sp>
      <p:sp>
        <p:nvSpPr>
          <p:cNvPr id="3" name="Ondertitel 2"/>
          <p:cNvSpPr>
            <a:spLocks noGrp="1"/>
          </p:cNvSpPr>
          <p:nvPr>
            <p:ph type="subTitle" idx="1"/>
          </p:nvPr>
        </p:nvSpPr>
        <p:spPr>
          <a:xfrm>
            <a:off x="611560" y="1772816"/>
            <a:ext cx="7920880" cy="4680520"/>
          </a:xfrm>
        </p:spPr>
        <p:txBody>
          <a:bodyPr>
            <a:noAutofit/>
          </a:bodyPr>
          <a:lstStyle/>
          <a:p>
            <a:pPr algn="l">
              <a:lnSpc>
                <a:spcPts val="4500"/>
              </a:lnSpc>
              <a:spcBef>
                <a:spcPts val="0"/>
              </a:spcBef>
            </a:pPr>
            <a:r>
              <a:rPr lang="nl-NL" dirty="0">
                <a:solidFill>
                  <a:schemeClr val="bg1"/>
                </a:solidFill>
                <a:latin typeface="Verdana" pitchFamily="34" charset="0"/>
                <a:ea typeface="Verdana" pitchFamily="34" charset="0"/>
                <a:cs typeface="Verdana" pitchFamily="34" charset="0"/>
              </a:rPr>
              <a:t>‘Als je Christus zo dient, dan doe je wat God wil. En dan zal iedereen respect voor je hebben. Bewaar de eenheid van Gods kerk. We moeten in vrede met elkaar leven en elkaar steunen. Daar moeten we ons uiterste best voor doen.’</a:t>
            </a:r>
            <a:r>
              <a:rPr lang="nl-NL" dirty="0" smtClean="0">
                <a:solidFill>
                  <a:schemeClr val="bg1"/>
                </a:solidFill>
                <a:latin typeface="Verdana" pitchFamily="34" charset="0"/>
                <a:ea typeface="Verdana" pitchFamily="34" charset="0"/>
                <a:cs typeface="Verdana" pitchFamily="34" charset="0"/>
              </a:rPr>
              <a:t> 								</a:t>
            </a:r>
            <a:r>
              <a:rPr lang="nl-NL" sz="2400" dirty="0" smtClean="0">
                <a:solidFill>
                  <a:schemeClr val="bg1"/>
                </a:solidFill>
                <a:latin typeface="Verdana" pitchFamily="34" charset="0"/>
                <a:ea typeface="Verdana" pitchFamily="34" charset="0"/>
                <a:cs typeface="Verdana" pitchFamily="34" charset="0"/>
              </a:rPr>
              <a:t>Rom. 14: 18-19.</a:t>
            </a:r>
            <a:endParaRPr lang="nl-NL" sz="2400" dirty="0" smtClean="0">
              <a:solidFill>
                <a:schemeClr val="bg1"/>
              </a:solidFill>
              <a:latin typeface="Verdana" pitchFamily="34" charset="0"/>
              <a:ea typeface="Verdana" pitchFamily="34" charset="0"/>
              <a:cs typeface="Verdana" pitchFamily="34" charset="0"/>
            </a:endParaRP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p>
          <a:p>
            <a:pPr algn="l">
              <a:lnSpc>
                <a:spcPts val="4500"/>
              </a:lnSpc>
              <a:spcBef>
                <a:spcPts val="0"/>
              </a:spcBef>
            </a:pPr>
            <a:r>
              <a:rPr lang="nl-NL" dirty="0" smtClean="0">
                <a:solidFill>
                  <a:schemeClr val="bg1"/>
                </a:solidFill>
                <a:latin typeface="Verdana" pitchFamily="34" charset="0"/>
                <a:ea typeface="Verdana" pitchFamily="34" charset="0"/>
                <a:cs typeface="Verdana" pitchFamily="34" charset="0"/>
              </a:rPr>
              <a:t> </a:t>
            </a:r>
            <a:endParaRPr lang="nl-NL" dirty="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1090419642"/>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336</Words>
  <Application>Microsoft Office PowerPoint</Application>
  <PresentationFormat>Diavoorstelling (4:3)</PresentationFormat>
  <Paragraphs>75</Paragraphs>
  <Slides>7</Slides>
  <Notes>7</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Verdana</vt:lpstr>
      <vt:lpstr>Office-thema</vt:lpstr>
      <vt:lpstr>Erger niet...</vt:lpstr>
      <vt:lpstr>Erger niet...</vt:lpstr>
      <vt:lpstr>Erger niet...</vt:lpstr>
      <vt:lpstr>Erger niet...</vt:lpstr>
      <vt:lpstr>Erger niet...</vt:lpstr>
      <vt:lpstr>Erger niet...</vt:lpstr>
      <vt:lpstr>Erger niet...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8</cp:revision>
  <dcterms:created xsi:type="dcterms:W3CDTF">2011-01-12T19:49:53Z</dcterms:created>
  <dcterms:modified xsi:type="dcterms:W3CDTF">2015-11-28T11:48:51Z</dcterms:modified>
</cp:coreProperties>
</file>