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94" y="296416"/>
            <a:ext cx="4499997" cy="449999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11819" y="5638800"/>
            <a:ext cx="8622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De bijbel geeft je vleugels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12082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doe je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Pak jezelf aan.</a:t>
            </a:r>
          </a:p>
          <a:p>
            <a:r>
              <a:rPr lang="nl-NL" dirty="0" smtClean="0"/>
              <a:t>Maak een plan.</a:t>
            </a:r>
          </a:p>
          <a:p>
            <a:r>
              <a:rPr lang="nl-NL" dirty="0" smtClean="0"/>
              <a:t>Maak een afspraak.</a:t>
            </a:r>
          </a:p>
          <a:p>
            <a:r>
              <a:rPr lang="nl-NL" dirty="0" smtClean="0"/>
              <a:t>Gebruik een andere vertaling.</a:t>
            </a:r>
          </a:p>
          <a:p>
            <a:r>
              <a:rPr lang="nl-NL" dirty="0" smtClean="0"/>
              <a:t>Leg een korte bijbeltekst op je tong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08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35" r="-97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724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272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5526599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834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Schermafbeelding 2015-03-27 om 17.48.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5" r="-86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753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94" y="296416"/>
            <a:ext cx="4499997" cy="449999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11819" y="5638800"/>
            <a:ext cx="8622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De bijbel geeft je vleugels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50091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mijn volk troosten (vers 1)</a:t>
            </a:r>
          </a:p>
          <a:p>
            <a:r>
              <a:rPr lang="nl-NL" dirty="0" smtClean="0"/>
              <a:t>Ik hoor een stem die roept (vers 3)</a:t>
            </a:r>
          </a:p>
          <a:p>
            <a:r>
              <a:rPr lang="nl-NL" dirty="0" smtClean="0"/>
              <a:t>Ik hoor nog een stem (vers 6)</a:t>
            </a:r>
          </a:p>
          <a:p>
            <a:r>
              <a:rPr lang="nl-NL" dirty="0" smtClean="0"/>
              <a:t>De woorden van onze God verliezen nooit hun kracht (vers 8)</a:t>
            </a:r>
          </a:p>
          <a:p>
            <a:r>
              <a:rPr lang="nl-NL" dirty="0" smtClean="0"/>
              <a:t>Maak het goede nieuws bekend (vers 9)</a:t>
            </a:r>
          </a:p>
          <a:p>
            <a:r>
              <a:rPr lang="nl-NL" dirty="0" smtClean="0"/>
              <a:t>Roep naar alle steden (vers 9)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04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eep-calm-and-listen-to-the-voices-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903" r="-53903"/>
          <a:stretch>
            <a:fillRect/>
          </a:stretch>
        </p:blipFill>
        <p:spPr>
          <a:xfrm>
            <a:off x="305550" y="1133271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41838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13704421_550_367_c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65" r="-106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80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6000" dirty="0" smtClean="0"/>
              <a:t>Luisteren naar de bijbel:</a:t>
            </a:r>
          </a:p>
          <a:p>
            <a:r>
              <a:rPr lang="nl-NL" sz="6000" dirty="0" smtClean="0"/>
              <a:t>Hoe doe je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90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doe je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grote lijn vasthouden:</a:t>
            </a:r>
          </a:p>
          <a:p>
            <a:r>
              <a:rPr lang="nl-NL" dirty="0"/>
              <a:t>v</a:t>
            </a:r>
            <a:r>
              <a:rPr lang="nl-NL" dirty="0" smtClean="0"/>
              <a:t>an de eerste schepping via Christus naar een nieuwe wereld.</a:t>
            </a:r>
          </a:p>
          <a:p>
            <a:r>
              <a:rPr lang="nl-NL" dirty="0" smtClean="0"/>
              <a:t>Ontdek de samenhang van de bijbel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12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106</TotalTime>
  <Words>133</Words>
  <Application>Microsoft Macintosh PowerPoint</Application>
  <PresentationFormat>Diavoorstelling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Hoe doe je het?</vt:lpstr>
      <vt:lpstr>Hoe doe je het?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5</cp:revision>
  <dcterms:created xsi:type="dcterms:W3CDTF">2015-03-27T16:43:11Z</dcterms:created>
  <dcterms:modified xsi:type="dcterms:W3CDTF">2015-04-09T08:15:26Z</dcterms:modified>
</cp:coreProperties>
</file>