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7"/>
  </p:notesMasterIdLst>
  <p:sldIdLst>
    <p:sldId id="273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2" y="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25-9-2015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4197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5794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8439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0999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930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5534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2631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740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109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6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8974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3446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8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3480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8918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25-9-2015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25-9-2015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25-9-2015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25-9-2015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25-9-2015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25-9-2015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25-9-2015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25-9-2015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25-9-2015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25-9-2015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25-9-2015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25-9-2015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25-9-2015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25-9-2015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25-9-2015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25-9-2015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25-9-2015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25-9-2015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25-9-2015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25-9-2015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25-9-2015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25-9-2015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25-9-2015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25-9-2015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25-9-2015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25-9-2015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25-9-2015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25-9-2015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25-9-2015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25-9-2015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25-9-2015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25-9-2015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25-9-2015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25-9-2015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25-9-2015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25-9-2015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Dis/</a:t>
            </a:r>
            <a:r>
              <a:rPr lang="nl-NL" dirty="0" err="1" smtClean="0"/>
              <a:t>Connected</a:t>
            </a:r>
            <a:r>
              <a:rPr lang="nl-NL" dirty="0" smtClean="0"/>
              <a:t>?!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60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Dis/</a:t>
            </a:r>
            <a:r>
              <a:rPr lang="nl-NL" dirty="0" err="1" smtClean="0"/>
              <a:t>Connected</a:t>
            </a:r>
            <a:r>
              <a:rPr lang="nl-NL" dirty="0" smtClean="0"/>
              <a:t>?!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Wat ontvang je?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Liefde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Gastvrijheid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Wat geef je door?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344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Dis/</a:t>
            </a:r>
            <a:r>
              <a:rPr lang="nl-NL" dirty="0" err="1" smtClean="0"/>
              <a:t>Connected</a:t>
            </a:r>
            <a:r>
              <a:rPr lang="nl-NL" dirty="0" smtClean="0"/>
              <a:t>?!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‘Laat ieder van u de gave die hij van God gekregen heeft, gebruiken om de anderen daarmee te helpen, zoals het goede beheerders van Gods veelsoortige gaven betaamt.’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Petrus 4: 10</a:t>
            </a:r>
            <a:endParaRPr lang="nl-NL" sz="12800" i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650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Dis/</a:t>
            </a:r>
            <a:r>
              <a:rPr lang="nl-NL" dirty="0" err="1" smtClean="0"/>
              <a:t>Connected</a:t>
            </a:r>
            <a:r>
              <a:rPr lang="nl-NL" dirty="0" smtClean="0"/>
              <a:t>?!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0848" cy="680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9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Dis/</a:t>
            </a:r>
            <a:r>
              <a:rPr lang="nl-NL" dirty="0" err="1" smtClean="0"/>
              <a:t>Connected</a:t>
            </a:r>
            <a:r>
              <a:rPr lang="nl-NL" dirty="0" smtClean="0"/>
              <a:t>?!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Wat ontvang je?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Liefde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Gastvrijheid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Wat geef je door?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Jouw talent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646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Dis/</a:t>
            </a:r>
            <a:r>
              <a:rPr lang="nl-NL" dirty="0" err="1" smtClean="0"/>
              <a:t>Connected</a:t>
            </a:r>
            <a:r>
              <a:rPr lang="nl-NL" dirty="0" smtClean="0"/>
              <a:t>?!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‘Laat ieder van u de gave die hij van God gekregen heeft, gebruiken om de anderen daarmee te helpen, zoals het goede beheerders van Gods veelsoortige gaven betaamt.’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Petrus 4: 10</a:t>
            </a:r>
            <a:endParaRPr lang="nl-NL" sz="12800" i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556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Dis/</a:t>
            </a:r>
            <a:r>
              <a:rPr lang="nl-NL" dirty="0" err="1" smtClean="0"/>
              <a:t>Connected</a:t>
            </a:r>
            <a:r>
              <a:rPr lang="nl-NL" dirty="0" smtClean="0"/>
              <a:t>?!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Maar u bent een uitverkoren geslacht, een koninkrijk van priesters, een heilige natie, een volk dat God zich verworden heeft om de grote daden te verkondigen van hem die u uit de duisternis heeft geroepen naar zijn wonderbaarlijke licht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.’</a:t>
            </a:r>
          </a:p>
          <a:p>
            <a:pPr marL="0" lvl="0" indent="0" algn="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Petrus 2: 9</a:t>
            </a:r>
            <a:endParaRPr lang="nl-NL" sz="12800" i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204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Dis/</a:t>
            </a:r>
            <a:r>
              <a:rPr lang="nl-NL" dirty="0" err="1" smtClean="0"/>
              <a:t>Connected</a:t>
            </a:r>
            <a:r>
              <a:rPr lang="nl-NL" dirty="0" smtClean="0"/>
              <a:t>?!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874" y="2636912"/>
            <a:ext cx="3252788" cy="18288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5336" y="2551187"/>
            <a:ext cx="35433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8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Dis/</a:t>
            </a:r>
            <a:r>
              <a:rPr lang="nl-NL" dirty="0" err="1" smtClean="0"/>
              <a:t>Connected</a:t>
            </a:r>
            <a:r>
              <a:rPr lang="nl-NL" dirty="0" smtClean="0"/>
              <a:t>?!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874" y="2636912"/>
            <a:ext cx="3252788" cy="18288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5336" y="2551187"/>
            <a:ext cx="3543300" cy="2000250"/>
          </a:xfrm>
          <a:prstGeom prst="rect">
            <a:avLst/>
          </a:prstGeom>
        </p:spPr>
      </p:pic>
      <p:sp>
        <p:nvSpPr>
          <p:cNvPr id="4" name="Vermenigvuldigen 3"/>
          <p:cNvSpPr>
            <a:spLocks noChangeAspect="1"/>
          </p:cNvSpPr>
          <p:nvPr/>
        </p:nvSpPr>
        <p:spPr>
          <a:xfrm>
            <a:off x="784057" y="1551062"/>
            <a:ext cx="3961279" cy="4000500"/>
          </a:xfrm>
          <a:prstGeom prst="mathMultiply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193" y="2164352"/>
            <a:ext cx="2761727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7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Dis/</a:t>
            </a:r>
            <a:r>
              <a:rPr lang="nl-NL" dirty="0" err="1" smtClean="0"/>
              <a:t>Connected</a:t>
            </a:r>
            <a:r>
              <a:rPr lang="nl-NL" dirty="0" smtClean="0"/>
              <a:t>?!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‘Laat ieder van u de gave die hij van God gekregen heeft, gebruiken om de anderen daarmee te helpen, zoals het goede beheerders van Gods veelsoortige gaven betaamt.’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Petrus 4: 10</a:t>
            </a:r>
            <a:endParaRPr lang="nl-NL" sz="12800" i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9309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Dis/</a:t>
            </a:r>
            <a:r>
              <a:rPr lang="nl-NL" dirty="0" err="1" smtClean="0"/>
              <a:t>Connected</a:t>
            </a:r>
            <a:r>
              <a:rPr lang="nl-NL" dirty="0" smtClean="0"/>
              <a:t>?!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Wat ontvang je?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325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Dis/</a:t>
            </a:r>
            <a:r>
              <a:rPr lang="nl-NL" dirty="0" err="1" smtClean="0"/>
              <a:t>Connected</a:t>
            </a:r>
            <a:r>
              <a:rPr lang="nl-NL" dirty="0" smtClean="0"/>
              <a:t>?!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‘Heb elkaar vóór alles innig lief, want liefde bedekt tal van zonden. Wees gastvrij voor elkaar, zonder te klagen.’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Petrus 4: 9</a:t>
            </a:r>
            <a:endParaRPr lang="nl-NL" sz="12800" i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57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Dis/</a:t>
            </a:r>
            <a:r>
              <a:rPr lang="nl-NL" dirty="0" err="1" smtClean="0"/>
              <a:t>Connected</a:t>
            </a:r>
            <a:r>
              <a:rPr lang="nl-NL" dirty="0" smtClean="0"/>
              <a:t>?!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Wat ontvang je?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Liefde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Gastvrijheid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050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285</Words>
  <Application>Microsoft Office PowerPoint</Application>
  <PresentationFormat>Diavoorstelling (4:3)</PresentationFormat>
  <Paragraphs>143</Paragraphs>
  <Slides>13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Calibri</vt:lpstr>
      <vt:lpstr>Verdana</vt:lpstr>
      <vt:lpstr>Office-thema</vt:lpstr>
      <vt:lpstr>9. Afsluiting</vt:lpstr>
      <vt:lpstr>1_9. Afsluiting</vt:lpstr>
      <vt:lpstr>Dis/Connected?!</vt:lpstr>
      <vt:lpstr>Dis/Connected?!</vt:lpstr>
      <vt:lpstr>Dis/Connected?!</vt:lpstr>
      <vt:lpstr>Dis/Connected?!</vt:lpstr>
      <vt:lpstr>Dis/Connected?!</vt:lpstr>
      <vt:lpstr>Dis/Connected?!</vt:lpstr>
      <vt:lpstr>Dis/Connected?!</vt:lpstr>
      <vt:lpstr>Dis/Connected?!</vt:lpstr>
      <vt:lpstr>Dis/Connected?!</vt:lpstr>
      <vt:lpstr>Dis/Connected?!</vt:lpstr>
      <vt:lpstr>Dis/Connected?!</vt:lpstr>
      <vt:lpstr>Dis/Connected?!</vt:lpstr>
      <vt:lpstr>Dis/Connected?!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R. IJbema</cp:lastModifiedBy>
  <cp:revision>35</cp:revision>
  <dcterms:created xsi:type="dcterms:W3CDTF">2011-01-12T19:49:53Z</dcterms:created>
  <dcterms:modified xsi:type="dcterms:W3CDTF">2015-09-25T12:00:41Z</dcterms:modified>
</cp:coreProperties>
</file>