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5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3" d="100"/>
          <a:sy n="113" d="100"/>
        </p:scale>
        <p:origin x="-9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BEwXBdNdjEBijcRfp-LgsB1CzpTuivpIsInyuS5iRLI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984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8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uitvliegen</a:t>
            </a:r>
            <a:endParaRPr lang="nl-NL" dirty="0"/>
          </a:p>
        </p:txBody>
      </p:sp>
      <p:pic>
        <p:nvPicPr>
          <p:cNvPr id="4" name="Tijdelijke aanduiding voor inhoud 3" descr="UitvliegEenmes2004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42" r="-2564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9800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doorzetten</a:t>
            </a:r>
            <a:endParaRPr lang="nl-NL" dirty="0"/>
          </a:p>
        </p:txBody>
      </p:sp>
      <p:pic>
        <p:nvPicPr>
          <p:cNvPr id="4" name="Tijdelijke aanduiding voor inhoud 3" descr="04052705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188" r="-36188"/>
          <a:stretch>
            <a:fillRect/>
          </a:stretch>
        </p:blipFill>
        <p:spPr>
          <a:xfrm>
            <a:off x="-101600" y="1417638"/>
            <a:ext cx="9807982" cy="5017029"/>
          </a:xfrm>
        </p:spPr>
      </p:pic>
    </p:spTree>
    <p:extLst>
      <p:ext uri="{BB962C8B-B14F-4D97-AF65-F5344CB8AC3E}">
        <p14:creationId xmlns:p14="http://schemas.microsoft.com/office/powerpoint/2010/main" val="100252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thuiskomen</a:t>
            </a:r>
            <a:endParaRPr lang="nl-NL" dirty="0"/>
          </a:p>
        </p:txBody>
      </p:sp>
      <p:pic>
        <p:nvPicPr>
          <p:cNvPr id="5" name="Tijdelijke aanduiding voor inhoud 3" descr="showimage.php.jpe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6" t="3210" r="2722" b="2909"/>
          <a:stretch/>
        </p:blipFill>
        <p:spPr bwMode="auto">
          <a:xfrm>
            <a:off x="2197281" y="1305573"/>
            <a:ext cx="4942210" cy="52476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2210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1J861Yi7JVYP5tySkWodEyITw0S3PG1hATUaS3POvTc.jpeg"/>
          <p:cNvPicPr>
            <a:picLocks noGrp="1" noChangeAspect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221" r="-71221"/>
          <a:stretch>
            <a:fillRect/>
          </a:stretch>
        </p:blipFill>
        <p:spPr>
          <a:xfrm>
            <a:off x="-1824038" y="0"/>
            <a:ext cx="12771438" cy="6697133"/>
          </a:xfrm>
        </p:spPr>
      </p:pic>
    </p:spTree>
    <p:extLst>
      <p:ext uri="{BB962C8B-B14F-4D97-AF65-F5344CB8AC3E}">
        <p14:creationId xmlns:p14="http://schemas.microsoft.com/office/powerpoint/2010/main" val="296701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uitvliegen</a:t>
            </a:r>
            <a:endParaRPr lang="nl-NL" dirty="0"/>
          </a:p>
        </p:txBody>
      </p:sp>
      <p:pic>
        <p:nvPicPr>
          <p:cNvPr id="4" name="Tijdelijke aanduiding voor inhoud 3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20" b="177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0480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</a:t>
            </a:r>
            <a:r>
              <a:rPr lang="nl-NL" dirty="0" smtClean="0"/>
              <a:t>nderweg </a:t>
            </a:r>
            <a:endParaRPr lang="nl-NL" dirty="0"/>
          </a:p>
        </p:txBody>
      </p:sp>
      <p:pic>
        <p:nvPicPr>
          <p:cNvPr id="4" name="Tijdelijke aanduiding voor inhoud 3" descr="gans-ganzen-overwinteren-vogelvluch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9" b="22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9985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lofzang</a:t>
            </a:r>
            <a:endParaRPr lang="nl-NL" dirty="0"/>
          </a:p>
        </p:txBody>
      </p:sp>
      <p:pic>
        <p:nvPicPr>
          <p:cNvPr id="4" name="Tijdelijke aanduiding voor inhoud 3" descr="nachtegaal_luscinia-megarhyncho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06" b="1140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0494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doop</a:t>
            </a:r>
            <a:endParaRPr lang="nl-NL" dirty="0"/>
          </a:p>
        </p:txBody>
      </p:sp>
      <p:pic>
        <p:nvPicPr>
          <p:cNvPr id="4" name="Tijdelijke aanduiding voor inhoud 3" descr="duif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913" r="-7913"/>
          <a:stretch>
            <a:fillRect/>
          </a:stretch>
        </p:blipFill>
        <p:spPr>
          <a:xfrm>
            <a:off x="-160561" y="1231602"/>
            <a:ext cx="9517586" cy="5234306"/>
          </a:xfrm>
        </p:spPr>
      </p:pic>
    </p:spTree>
    <p:extLst>
      <p:ext uri="{BB962C8B-B14F-4D97-AF65-F5344CB8AC3E}">
        <p14:creationId xmlns:p14="http://schemas.microsoft.com/office/powerpoint/2010/main" val="268507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</a:t>
            </a:r>
            <a:r>
              <a:rPr lang="nl-NL" dirty="0" smtClean="0"/>
              <a:t>ij </a:t>
            </a:r>
            <a:r>
              <a:rPr lang="nl-NL" dirty="0"/>
              <a:t>u</a:t>
            </a:r>
            <a:r>
              <a:rPr lang="nl-NL" dirty="0" smtClean="0"/>
              <a:t> onder de pannen, God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649603" y="4845734"/>
            <a:ext cx="276707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400" dirty="0" smtClean="0">
                <a:solidFill>
                  <a:schemeClr val="bg1"/>
                </a:solidFill>
              </a:rPr>
              <a:t>Bij U onder </a:t>
            </a:r>
          </a:p>
          <a:p>
            <a:r>
              <a:rPr lang="nl-NL" sz="4400" dirty="0" smtClean="0">
                <a:solidFill>
                  <a:schemeClr val="bg1"/>
                </a:solidFill>
              </a:rPr>
              <a:t>de pannen, </a:t>
            </a:r>
          </a:p>
          <a:p>
            <a:r>
              <a:rPr lang="nl-NL" sz="4400" dirty="0" smtClean="0">
                <a:solidFill>
                  <a:schemeClr val="bg1"/>
                </a:solidFill>
              </a:rPr>
              <a:t>God!</a:t>
            </a:r>
            <a:endParaRPr lang="nl-NL" sz="4400" dirty="0">
              <a:solidFill>
                <a:schemeClr val="bg1"/>
              </a:solidFill>
            </a:endParaRPr>
          </a:p>
        </p:txBody>
      </p:sp>
      <p:pic>
        <p:nvPicPr>
          <p:cNvPr id="6" name="Afbeelding 5" descr="Macintosh HD:Users:jan-willemroosenbrand:Desktop:IMG_1557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89" t="3803" r="5322" b="9886"/>
          <a:stretch/>
        </p:blipFill>
        <p:spPr bwMode="auto">
          <a:xfrm>
            <a:off x="2170514" y="1298858"/>
            <a:ext cx="5079466" cy="52204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109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</a:t>
            </a:r>
            <a:r>
              <a:rPr lang="nl-NL" dirty="0" smtClean="0"/>
              <a:t>aarin ze haar jongen neerlegt</a:t>
            </a:r>
            <a:endParaRPr lang="nl-NL" dirty="0"/>
          </a:p>
        </p:txBody>
      </p:sp>
      <p:pic>
        <p:nvPicPr>
          <p:cNvPr id="4" name="Tijdelijke aanduiding voor inhoud 3" descr="234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25" b="89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9899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veilig</a:t>
            </a:r>
            <a:endParaRPr lang="nl-NL" dirty="0"/>
          </a:p>
        </p:txBody>
      </p:sp>
      <p:pic>
        <p:nvPicPr>
          <p:cNvPr id="4" name="Tijdelijke aanduiding voor inhoud 3" descr="schuilplaats-onder-Zijn-vleugel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70" b="100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9565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59</TotalTime>
  <Words>28</Words>
  <Application>Microsoft Office PowerPoint</Application>
  <PresentationFormat>Diavoorstelling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 Zwart </vt:lpstr>
      <vt:lpstr>PowerPoint-presentatie</vt:lpstr>
      <vt:lpstr>PowerPoint-presentatie</vt:lpstr>
      <vt:lpstr>uitvliegen</vt:lpstr>
      <vt:lpstr>onderweg </vt:lpstr>
      <vt:lpstr>lofzang</vt:lpstr>
      <vt:lpstr>doop</vt:lpstr>
      <vt:lpstr>bij u onder de pannen, God</vt:lpstr>
      <vt:lpstr>waarin ze haar jongen neerlegt</vt:lpstr>
      <vt:lpstr>veilig</vt:lpstr>
      <vt:lpstr>uitvliegen</vt:lpstr>
      <vt:lpstr>doorzetten</vt:lpstr>
      <vt:lpstr>thuiskomen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Jan-Willem Roosenbrand</dc:creator>
  <cp:lastModifiedBy>Guido</cp:lastModifiedBy>
  <cp:revision>8</cp:revision>
  <dcterms:created xsi:type="dcterms:W3CDTF">2015-04-24T15:02:43Z</dcterms:created>
  <dcterms:modified xsi:type="dcterms:W3CDTF">2017-01-16T17:50:42Z</dcterms:modified>
</cp:coreProperties>
</file>