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33"/>
  </p:notesMasterIdLst>
  <p:sldIdLst>
    <p:sldId id="273" r:id="rId4"/>
    <p:sldId id="274" r:id="rId5"/>
    <p:sldId id="275" r:id="rId6"/>
    <p:sldId id="277" r:id="rId7"/>
    <p:sldId id="278" r:id="rId8"/>
    <p:sldId id="279" r:id="rId9"/>
    <p:sldId id="280" r:id="rId10"/>
    <p:sldId id="281" r:id="rId11"/>
    <p:sldId id="282" r:id="rId12"/>
    <p:sldId id="284" r:id="rId13"/>
    <p:sldId id="285"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286" r:id="rId31"/>
    <p:sldId id="303" r:id="rId3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34" autoAdjust="0"/>
    <p:restoredTop sz="94660"/>
  </p:normalViewPr>
  <p:slideViewPr>
    <p:cSldViewPr>
      <p:cViewPr varScale="1">
        <p:scale>
          <a:sx n="74" d="100"/>
          <a:sy n="74" d="100"/>
        </p:scale>
        <p:origin x="78"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24-4-2015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63419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4205856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85628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3703729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3084933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773258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1810569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2214765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2773995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1064599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2578915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3792539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20</a:t>
            </a:fld>
            <a:endParaRPr lang="nl-NL"/>
          </a:p>
        </p:txBody>
      </p:sp>
    </p:spTree>
    <p:extLst>
      <p:ext uri="{BB962C8B-B14F-4D97-AF65-F5344CB8AC3E}">
        <p14:creationId xmlns:p14="http://schemas.microsoft.com/office/powerpoint/2010/main" val="2963261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21</a:t>
            </a:fld>
            <a:endParaRPr lang="nl-NL"/>
          </a:p>
        </p:txBody>
      </p:sp>
    </p:spTree>
    <p:extLst>
      <p:ext uri="{BB962C8B-B14F-4D97-AF65-F5344CB8AC3E}">
        <p14:creationId xmlns:p14="http://schemas.microsoft.com/office/powerpoint/2010/main" val="2555913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22</a:t>
            </a:fld>
            <a:endParaRPr lang="nl-NL"/>
          </a:p>
        </p:txBody>
      </p:sp>
    </p:spTree>
    <p:extLst>
      <p:ext uri="{BB962C8B-B14F-4D97-AF65-F5344CB8AC3E}">
        <p14:creationId xmlns:p14="http://schemas.microsoft.com/office/powerpoint/2010/main" val="1782091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23</a:t>
            </a:fld>
            <a:endParaRPr lang="nl-NL"/>
          </a:p>
        </p:txBody>
      </p:sp>
    </p:spTree>
    <p:extLst>
      <p:ext uri="{BB962C8B-B14F-4D97-AF65-F5344CB8AC3E}">
        <p14:creationId xmlns:p14="http://schemas.microsoft.com/office/powerpoint/2010/main" val="2646000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24</a:t>
            </a:fld>
            <a:endParaRPr lang="nl-NL"/>
          </a:p>
        </p:txBody>
      </p:sp>
    </p:spTree>
    <p:extLst>
      <p:ext uri="{BB962C8B-B14F-4D97-AF65-F5344CB8AC3E}">
        <p14:creationId xmlns:p14="http://schemas.microsoft.com/office/powerpoint/2010/main" val="27786276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25</a:t>
            </a:fld>
            <a:endParaRPr lang="nl-NL"/>
          </a:p>
        </p:txBody>
      </p:sp>
    </p:spTree>
    <p:extLst>
      <p:ext uri="{BB962C8B-B14F-4D97-AF65-F5344CB8AC3E}">
        <p14:creationId xmlns:p14="http://schemas.microsoft.com/office/powerpoint/2010/main" val="281768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26</a:t>
            </a:fld>
            <a:endParaRPr lang="nl-NL"/>
          </a:p>
        </p:txBody>
      </p:sp>
    </p:spTree>
    <p:extLst>
      <p:ext uri="{BB962C8B-B14F-4D97-AF65-F5344CB8AC3E}">
        <p14:creationId xmlns:p14="http://schemas.microsoft.com/office/powerpoint/2010/main" val="1071425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27</a:t>
            </a:fld>
            <a:endParaRPr lang="nl-NL"/>
          </a:p>
        </p:txBody>
      </p:sp>
    </p:spTree>
    <p:extLst>
      <p:ext uri="{BB962C8B-B14F-4D97-AF65-F5344CB8AC3E}">
        <p14:creationId xmlns:p14="http://schemas.microsoft.com/office/powerpoint/2010/main" val="24591083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28</a:t>
            </a:fld>
            <a:endParaRPr lang="nl-NL"/>
          </a:p>
        </p:txBody>
      </p:sp>
    </p:spTree>
    <p:extLst>
      <p:ext uri="{BB962C8B-B14F-4D97-AF65-F5344CB8AC3E}">
        <p14:creationId xmlns:p14="http://schemas.microsoft.com/office/powerpoint/2010/main" val="16875211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29</a:t>
            </a:fld>
            <a:endParaRPr lang="nl-NL"/>
          </a:p>
        </p:txBody>
      </p:sp>
    </p:spTree>
    <p:extLst>
      <p:ext uri="{BB962C8B-B14F-4D97-AF65-F5344CB8AC3E}">
        <p14:creationId xmlns:p14="http://schemas.microsoft.com/office/powerpoint/2010/main" val="3960613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1243175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1154105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235411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99971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1802091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1980572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1960728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24-4-2015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24-4-2015</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24-4-2015</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24-4-2015</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24-4-2015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24-4-2015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24-4-2015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24-4-2015</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24-4-2015</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24-4-2015</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24-4-2015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24-4-2015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24-4-2015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24-4-2015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24-4-2015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24-4-2015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24-4-2015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24-4-2015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24-4-2015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24-4-2015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24-4-2015</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3295650" y="2735263"/>
            <a:ext cx="5391150" cy="3390900"/>
          </a:xfrm>
          <a:prstGeom prst="rect">
            <a:avLst/>
          </a:prstGeom>
        </p:spPr>
      </p:pic>
    </p:spTree>
    <p:extLst>
      <p:ext uri="{BB962C8B-B14F-4D97-AF65-F5344CB8AC3E}">
        <p14:creationId xmlns:p14="http://schemas.microsoft.com/office/powerpoint/2010/main" val="337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Kinderen</a:t>
            </a:r>
            <a:r>
              <a:rPr lang="nl-NL" sz="12800" dirty="0">
                <a:solidFill>
                  <a:prstClr val="white"/>
                </a:solidFill>
                <a:latin typeface="Verdana" pitchFamily="34" charset="0"/>
                <a:ea typeface="Verdana" pitchFamily="34" charset="0"/>
                <a:cs typeface="Verdana" pitchFamily="34" charset="0"/>
              </a:rPr>
              <a:t>, wees gehoorzaam aan je ouders uit ontzag voor de Heer, want zo hoort het</a:t>
            </a:r>
            <a:r>
              <a:rPr lang="nl-NL" sz="12800" dirty="0" smtClean="0">
                <a:solidFill>
                  <a:prstClr val="white"/>
                </a:solidFill>
                <a:latin typeface="Verdana" pitchFamily="34" charset="0"/>
                <a:ea typeface="Verdana" pitchFamily="34" charset="0"/>
                <a:cs typeface="Verdana" pitchFamily="34" charset="0"/>
              </a:rPr>
              <a:t>.</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Toon eerbied voor uw vader en uw moeder,’ dat is het eerste gebod waaraan een belofte verbonden is: </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Dan zal het u goed gaan en zult u lang leven op aarde.’ </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537963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11574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518855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04135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Kinderen</a:t>
            </a:r>
            <a:r>
              <a:rPr lang="nl-NL" sz="12800" dirty="0">
                <a:solidFill>
                  <a:prstClr val="white"/>
                </a:solidFill>
                <a:latin typeface="Verdana" pitchFamily="34" charset="0"/>
                <a:ea typeface="Verdana" pitchFamily="34" charset="0"/>
                <a:cs typeface="Verdana" pitchFamily="34" charset="0"/>
              </a:rPr>
              <a:t>, wees gehoorzaam aan je ouders uit ontzag voor de Heer, want zo hoort het</a:t>
            </a:r>
            <a:r>
              <a:rPr lang="nl-NL" sz="12800" dirty="0" smtClean="0">
                <a:solidFill>
                  <a:prstClr val="white"/>
                </a:solidFill>
                <a:latin typeface="Verdana" pitchFamily="34" charset="0"/>
                <a:ea typeface="Verdana" pitchFamily="34" charset="0"/>
                <a:cs typeface="Verdana" pitchFamily="34" charset="0"/>
              </a:rPr>
              <a:t>.</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Toon eerbied voor uw vader en uw moeder,’ dat is het eerste gebod waaraan een belofte verbonden is: </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Dan zal het u goed gaan en zult u lang leven op aarde.’ </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727590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 eeuwenoud gebod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770628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 eeuwenoud gebod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i="1" dirty="0" smtClean="0">
                <a:solidFill>
                  <a:prstClr val="white"/>
                </a:solidFill>
                <a:latin typeface="Verdana" pitchFamily="34" charset="0"/>
                <a:ea typeface="Verdana" pitchFamily="34" charset="0"/>
                <a:cs typeface="Verdana" pitchFamily="34" charset="0"/>
              </a:rPr>
              <a:t>1</a:t>
            </a:r>
            <a:r>
              <a:rPr lang="nl-NL" sz="12800" i="1" baseline="30000" dirty="0" smtClean="0">
                <a:solidFill>
                  <a:prstClr val="white"/>
                </a:solidFill>
                <a:latin typeface="Verdana" pitchFamily="34" charset="0"/>
                <a:ea typeface="Verdana" pitchFamily="34" charset="0"/>
                <a:cs typeface="Verdana" pitchFamily="34" charset="0"/>
              </a:rPr>
              <a:t>ste</a:t>
            </a:r>
            <a:r>
              <a:rPr lang="nl-NL" sz="12800" i="1" dirty="0" smtClean="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met een belofte?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91995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Als u onderweg toevallig een vogelnest vindt in een boom of op de grond, een nest waarin een vogel op haar jongen of haar eieren zit, dan moet u het moederdier zelf ontzien als u het nest mocht </a:t>
            </a:r>
            <a:r>
              <a:rPr lang="nl-NL" sz="12800" dirty="0" smtClean="0">
                <a:solidFill>
                  <a:prstClr val="white"/>
                </a:solidFill>
                <a:latin typeface="Verdana" pitchFamily="34" charset="0"/>
                <a:ea typeface="Verdana" pitchFamily="34" charset="0"/>
                <a:cs typeface="Verdana" pitchFamily="34" charset="0"/>
              </a:rPr>
              <a:t>uithalen. De </a:t>
            </a:r>
            <a:r>
              <a:rPr lang="nl-NL" sz="12800" dirty="0">
                <a:solidFill>
                  <a:prstClr val="white"/>
                </a:solidFill>
                <a:latin typeface="Verdana" pitchFamily="34" charset="0"/>
                <a:ea typeface="Verdana" pitchFamily="34" charset="0"/>
                <a:cs typeface="Verdana" pitchFamily="34" charset="0"/>
              </a:rPr>
              <a:t>jongen mag u meenemen, maar de moeder moet u in elk geval laten </a:t>
            </a:r>
            <a:r>
              <a:rPr lang="nl-NL" sz="12800" dirty="0" smtClean="0">
                <a:solidFill>
                  <a:prstClr val="white"/>
                </a:solidFill>
                <a:latin typeface="Verdana" pitchFamily="34" charset="0"/>
                <a:ea typeface="Verdana" pitchFamily="34" charset="0"/>
                <a:cs typeface="Verdana" pitchFamily="34" charset="0"/>
              </a:rPr>
              <a:t>gaan.</a:t>
            </a:r>
          </a:p>
          <a:p>
            <a:pPr marL="0" lvl="0" indent="0">
              <a:lnSpc>
                <a:spcPts val="4500"/>
              </a:lnSpc>
              <a:spcBef>
                <a:spcPts val="0"/>
              </a:spcBef>
              <a:buNone/>
            </a:pPr>
            <a:r>
              <a:rPr lang="nl-NL" sz="12800" i="1" dirty="0" smtClean="0">
                <a:solidFill>
                  <a:prstClr val="white"/>
                </a:solidFill>
                <a:latin typeface="Verdana" pitchFamily="34" charset="0"/>
                <a:ea typeface="Verdana" pitchFamily="34" charset="0"/>
                <a:cs typeface="Verdana" pitchFamily="34" charset="0"/>
              </a:rPr>
              <a:t>U </a:t>
            </a:r>
            <a:r>
              <a:rPr lang="nl-NL" sz="12800" i="1" dirty="0">
                <a:solidFill>
                  <a:prstClr val="white"/>
                </a:solidFill>
                <a:latin typeface="Verdana" pitchFamily="34" charset="0"/>
                <a:ea typeface="Verdana" pitchFamily="34" charset="0"/>
                <a:cs typeface="Verdana" pitchFamily="34" charset="0"/>
              </a:rPr>
              <a:t>zult er wél bij varen, een lang leven zal u beschoren zijn</a:t>
            </a:r>
            <a:r>
              <a:rPr lang="nl-NL" sz="12800" i="1" dirty="0" smtClean="0">
                <a:solidFill>
                  <a:prstClr val="white"/>
                </a:solidFill>
                <a:latin typeface="Verdana" pitchFamily="34" charset="0"/>
                <a:ea typeface="Verdana" pitchFamily="34" charset="0"/>
                <a:cs typeface="Verdana" pitchFamily="34" charset="0"/>
              </a:rPr>
              <a:t>. </a:t>
            </a:r>
            <a:endParaRPr lang="nl-NL" sz="12800"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312763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 eeuwenoud gebod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i="1" dirty="0" smtClean="0">
                <a:solidFill>
                  <a:prstClr val="white"/>
                </a:solidFill>
                <a:latin typeface="Verdana" pitchFamily="34" charset="0"/>
                <a:ea typeface="Verdana" pitchFamily="34" charset="0"/>
                <a:cs typeface="Verdana" pitchFamily="34" charset="0"/>
              </a:rPr>
              <a:t>1</a:t>
            </a:r>
            <a:r>
              <a:rPr lang="nl-NL" sz="12800" i="1" baseline="30000" dirty="0" smtClean="0">
                <a:solidFill>
                  <a:prstClr val="white"/>
                </a:solidFill>
                <a:latin typeface="Verdana" pitchFamily="34" charset="0"/>
                <a:ea typeface="Verdana" pitchFamily="34" charset="0"/>
                <a:cs typeface="Verdana" pitchFamily="34" charset="0"/>
              </a:rPr>
              <a:t>ste</a:t>
            </a:r>
            <a:r>
              <a:rPr lang="nl-NL" sz="12800" i="1" dirty="0" smtClean="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met een belofte?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-belofte: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87224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 eeuwenoud gebod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i="1" dirty="0" smtClean="0">
                <a:solidFill>
                  <a:prstClr val="white"/>
                </a:solidFill>
                <a:latin typeface="Verdana" pitchFamily="34" charset="0"/>
                <a:ea typeface="Verdana" pitchFamily="34" charset="0"/>
                <a:cs typeface="Verdana" pitchFamily="34" charset="0"/>
              </a:rPr>
              <a:t>1</a:t>
            </a:r>
            <a:r>
              <a:rPr lang="nl-NL" sz="12800" i="1" baseline="30000" dirty="0" smtClean="0">
                <a:solidFill>
                  <a:prstClr val="white"/>
                </a:solidFill>
                <a:latin typeface="Verdana" pitchFamily="34" charset="0"/>
                <a:ea typeface="Verdana" pitchFamily="34" charset="0"/>
                <a:cs typeface="Verdana" pitchFamily="34" charset="0"/>
              </a:rPr>
              <a:t>ste</a:t>
            </a:r>
            <a:r>
              <a:rPr lang="nl-NL" sz="12800" i="1" dirty="0" smtClean="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met een belofte?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-belofte: </a:t>
            </a:r>
            <a:r>
              <a:rPr lang="nl-NL" sz="12800" i="1" dirty="0" smtClean="0">
                <a:solidFill>
                  <a:prstClr val="white"/>
                </a:solidFill>
                <a:latin typeface="Verdana" pitchFamily="34" charset="0"/>
                <a:ea typeface="Verdana" pitchFamily="34" charset="0"/>
                <a:cs typeface="Verdana" pitchFamily="34" charset="0"/>
              </a:rPr>
              <a:t>in Christus vervuld!</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708388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683568" y="692696"/>
            <a:ext cx="5905500" cy="3429000"/>
          </a:xfrm>
          <a:prstGeom prst="rect">
            <a:avLst/>
          </a:prstGeom>
        </p:spPr>
      </p:pic>
    </p:spTree>
    <p:extLst>
      <p:ext uri="{BB962C8B-B14F-4D97-AF65-F5344CB8AC3E}">
        <p14:creationId xmlns:p14="http://schemas.microsoft.com/office/powerpoint/2010/main" val="2036200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 eeuwenoud gebod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i="1" dirty="0" smtClean="0">
                <a:solidFill>
                  <a:prstClr val="white"/>
                </a:solidFill>
                <a:latin typeface="Verdana" pitchFamily="34" charset="0"/>
                <a:ea typeface="Verdana" pitchFamily="34" charset="0"/>
                <a:cs typeface="Verdana" pitchFamily="34" charset="0"/>
              </a:rPr>
              <a:t>1</a:t>
            </a:r>
            <a:r>
              <a:rPr lang="nl-NL" sz="12800" i="1" baseline="30000" dirty="0" smtClean="0">
                <a:solidFill>
                  <a:prstClr val="white"/>
                </a:solidFill>
                <a:latin typeface="Verdana" pitchFamily="34" charset="0"/>
                <a:ea typeface="Verdana" pitchFamily="34" charset="0"/>
                <a:cs typeface="Verdana" pitchFamily="34" charset="0"/>
              </a:rPr>
              <a:t>ste</a:t>
            </a:r>
            <a:r>
              <a:rPr lang="nl-NL" sz="12800" i="1" dirty="0" smtClean="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met een belofte?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-belofte: </a:t>
            </a:r>
            <a:r>
              <a:rPr lang="nl-NL" sz="12800" i="1" dirty="0" smtClean="0">
                <a:solidFill>
                  <a:prstClr val="white"/>
                </a:solidFill>
                <a:latin typeface="Verdana" pitchFamily="34" charset="0"/>
                <a:ea typeface="Verdana" pitchFamily="34" charset="0"/>
                <a:cs typeface="Verdana" pitchFamily="34" charset="0"/>
              </a:rPr>
              <a:t>in Christus vervuld!</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-het lange leven is begonnen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058776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6: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-kinderen: van jong tot oud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-gehoorzaamheid//eerbied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-’want zo hoort het’ – </a:t>
            </a:r>
            <a:r>
              <a:rPr lang="nl-NL" sz="12800" i="1" dirty="0" smtClean="0">
                <a:solidFill>
                  <a:prstClr val="white"/>
                </a:solidFill>
                <a:latin typeface="Verdana" pitchFamily="34" charset="0"/>
                <a:ea typeface="Verdana" pitchFamily="34" charset="0"/>
                <a:cs typeface="Verdana" pitchFamily="34" charset="0"/>
              </a:rPr>
              <a:t>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 eeuwenoud gebod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i="1" dirty="0" smtClean="0">
                <a:solidFill>
                  <a:prstClr val="white"/>
                </a:solidFill>
                <a:latin typeface="Verdana" pitchFamily="34" charset="0"/>
                <a:ea typeface="Verdana" pitchFamily="34" charset="0"/>
                <a:cs typeface="Verdana" pitchFamily="34" charset="0"/>
              </a:rPr>
              <a:t>1</a:t>
            </a:r>
            <a:r>
              <a:rPr lang="nl-NL" sz="12800" i="1" baseline="30000" dirty="0" smtClean="0">
                <a:solidFill>
                  <a:prstClr val="white"/>
                </a:solidFill>
                <a:latin typeface="Verdana" pitchFamily="34" charset="0"/>
                <a:ea typeface="Verdana" pitchFamily="34" charset="0"/>
                <a:cs typeface="Verdana" pitchFamily="34" charset="0"/>
              </a:rPr>
              <a:t>ste</a:t>
            </a:r>
            <a:r>
              <a:rPr lang="nl-NL" sz="12800" i="1" dirty="0" smtClean="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met een belofte?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-belofte: </a:t>
            </a:r>
            <a:r>
              <a:rPr lang="nl-NL" sz="12800" i="1" dirty="0" smtClean="0">
                <a:solidFill>
                  <a:prstClr val="white"/>
                </a:solidFill>
                <a:latin typeface="Verdana" pitchFamily="34" charset="0"/>
                <a:ea typeface="Verdana" pitchFamily="34" charset="0"/>
                <a:cs typeface="Verdana" pitchFamily="34" charset="0"/>
              </a:rPr>
              <a:t>in Christus vervuld!</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-het lange leven is begonnen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-de wereld is het beloofde land</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408102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latin typeface="Verdana" panose="020B0604030504040204" pitchFamily="34" charset="0"/>
                <a:ea typeface="Verdana" panose="020B0604030504040204" pitchFamily="34" charset="0"/>
                <a:cs typeface="Verdana" panose="020B0604030504040204" pitchFamily="34" charset="0"/>
              </a:rPr>
              <a:t>Vaders, maak uw kinderen niet verbitterd, maar vorm en vermaan hen bij het opvoeden zoals de Heer dat wil.</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51370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latin typeface="Verdana" panose="020B0604030504040204" pitchFamily="34" charset="0"/>
                <a:ea typeface="Verdana" panose="020B0604030504040204" pitchFamily="34" charset="0"/>
                <a:cs typeface="Verdana" panose="020B0604030504040204" pitchFamily="34" charset="0"/>
              </a:rPr>
              <a:t>Vaders, maak uw kinderen niet verbitterd, maar vorm en vermaan hen bij het opvoeden zoals de Heer dat wil.</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-begin van rechten van het kind</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922084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latin typeface="Verdana" panose="020B0604030504040204" pitchFamily="34" charset="0"/>
                <a:ea typeface="Verdana" panose="020B0604030504040204" pitchFamily="34" charset="0"/>
                <a:cs typeface="Verdana" panose="020B0604030504040204" pitchFamily="34" charset="0"/>
              </a:rPr>
              <a:t>Vaders, maak uw kinderen niet verbitterd, maar vorm en vermaan hen bij het opvoeden zoals de Heer dat wil.</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-begin van rechten van het kind</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-praktische levensles</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180587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latin typeface="Verdana" panose="020B0604030504040204" pitchFamily="34" charset="0"/>
                <a:ea typeface="Verdana" panose="020B0604030504040204" pitchFamily="34" charset="0"/>
                <a:cs typeface="Verdana" panose="020B0604030504040204" pitchFamily="34" charset="0"/>
              </a:rPr>
              <a:t>Vaders, maak uw kinderen niet verbitterd, maar vorm en vermaan hen bij het opvoeden zoals de Heer dat wil.</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-begin van rechten van het kind</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-praktische levensles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-elk gezag komt van God</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460966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latin typeface="Verdana" panose="020B0604030504040204" pitchFamily="34" charset="0"/>
                <a:ea typeface="Verdana" panose="020B0604030504040204" pitchFamily="34" charset="0"/>
                <a:cs typeface="Verdana" panose="020B0604030504040204" pitchFamily="34" charset="0"/>
              </a:rPr>
              <a:t>Vaders, maak uw kinderen niet verbitterd, maar vorm en vermaan hen bij het opvoeden zoals de Heer dat wil.</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-begin van rechten van het kind</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-praktische levensles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-elk gezag komt van God: o wee, 	als je het misbruikt!</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84883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a:latin typeface="Verdana" panose="020B0604030504040204" pitchFamily="34" charset="0"/>
                <a:ea typeface="Verdana" panose="020B0604030504040204" pitchFamily="34" charset="0"/>
                <a:cs typeface="Verdana" panose="020B0604030504040204" pitchFamily="34" charset="0"/>
              </a:rPr>
              <a:t>Vaders, maak uw kinderen niet verbitterd, maar vorm en vermaan hen bij het opvoeden zoals de Heer dat wil.</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-begin van rechten van het kind</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-praktische levensles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-elk gezag komt van God: o wee, 	als je het misbruikt!</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-verantwoordelijk voor opvoeding 	</a:t>
            </a:r>
            <a:r>
              <a:rPr lang="nl-NL" sz="12800" i="1" dirty="0" smtClean="0">
                <a:solidFill>
                  <a:prstClr val="white"/>
                </a:solidFill>
                <a:latin typeface="Verdana" pitchFamily="34" charset="0"/>
                <a:ea typeface="Verdana" pitchFamily="34" charset="0"/>
                <a:cs typeface="Verdana" pitchFamily="34" charset="0"/>
              </a:rPr>
              <a:t>in Christus!</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16905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indent="0">
              <a:lnSpc>
                <a:spcPts val="4500"/>
              </a:lnSpc>
              <a:spcBef>
                <a:spcPts val="0"/>
              </a:spcBef>
              <a:buNone/>
            </a:pPr>
            <a:r>
              <a:rPr lang="nl-NL" sz="12800" i="1" dirty="0">
                <a:solidFill>
                  <a:prstClr val="white"/>
                </a:solidFill>
                <a:latin typeface="Verdana" pitchFamily="34" charset="0"/>
                <a:ea typeface="Verdana" pitchFamily="34" charset="0"/>
                <a:cs typeface="Verdana" pitchFamily="34" charset="0"/>
              </a:rPr>
              <a:t>eenheid en groei: 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dirty="0">
                <a:solidFill>
                  <a:prstClr val="white"/>
                </a:solidFill>
                <a:latin typeface="Verdana" pitchFamily="34" charset="0"/>
                <a:ea typeface="Verdana" pitchFamily="34" charset="0"/>
                <a:cs typeface="Verdana" pitchFamily="34" charset="0"/>
              </a:rPr>
              <a:t>totdat wij allen samen door ons geloof en door onze kennis van de Zoon van God een eenheid vormen, de eenheid van de volmaakte mens, van de tot volle wasdom gekomen volheid van Christus. </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231401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indent="0">
              <a:lnSpc>
                <a:spcPts val="4500"/>
              </a:lnSpc>
              <a:spcBef>
                <a:spcPts val="0"/>
              </a:spcBef>
              <a:buNone/>
            </a:pPr>
            <a:r>
              <a:rPr lang="nl-NL" sz="12800" i="1" dirty="0">
                <a:solidFill>
                  <a:prstClr val="white"/>
                </a:solidFill>
                <a:latin typeface="Verdana" pitchFamily="34" charset="0"/>
                <a:ea typeface="Verdana" pitchFamily="34" charset="0"/>
                <a:cs typeface="Verdana" pitchFamily="34" charset="0"/>
              </a:rPr>
              <a:t>eenheid en groei: in Christus</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Dan </a:t>
            </a:r>
            <a:r>
              <a:rPr lang="nl-NL" sz="12800" dirty="0">
                <a:solidFill>
                  <a:prstClr val="white"/>
                </a:solidFill>
                <a:latin typeface="Verdana" pitchFamily="34" charset="0"/>
                <a:ea typeface="Verdana" pitchFamily="34" charset="0"/>
                <a:cs typeface="Verdana" pitchFamily="34" charset="0"/>
              </a:rPr>
              <a:t>zijn we geen onmondige kinderen meer die stuurloos ronddobberen en met elke wind meewaaien, … Dan zullen we, door ons aan de waarheid te houden en elkaar lief te hebben, samen volledig toe groeien naar hem die het hoofd is: Christus.</a:t>
            </a: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804676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784517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-kerkelijk testament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852388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-kerkelijk testament</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-eenheid en groei: in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38874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-kerkelijk testament</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-eenheid en groei: in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5: 21 – 6: 9</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-aanvaard elkaars gezag uit 	eerbied voor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93651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-kerkelijk testament</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-eenheid en groei: in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5: 21 – 6: 9</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-aanvaard elkaars gezag uit 	eerbied voor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-vrouwen van mannen???</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180693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-kerkelijk testament</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-eenheid en groei: in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5: 21 – 6: 9</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-aanvaard elkaars gezag uit 	eerbied voor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-vrouwen van mannen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-‘heb lief zoals Christus’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524276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a:xfrm>
            <a:off x="457200" y="476672"/>
            <a:ext cx="8229600" cy="5649491"/>
          </a:xfrm>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-kerkelijk testament</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-eenheid en groei: in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Efeziërs 5: 21 – 6: 9</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-aanvaard elkaars gezag uit 	eerbied voor Christus</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-vrouwen van mannen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-‘heb lief zoals Christus’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-parallel aan Genesis 1-4?</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252702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589</Words>
  <Application>Microsoft Office PowerPoint</Application>
  <PresentationFormat>Diavoorstelling (4:3)</PresentationFormat>
  <Paragraphs>499</Paragraphs>
  <Slides>29</Slides>
  <Notes>29</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29</vt:i4>
      </vt:variant>
    </vt:vector>
  </HeadingPairs>
  <TitlesOfParts>
    <vt:vector size="35"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38</cp:revision>
  <dcterms:created xsi:type="dcterms:W3CDTF">2011-01-12T19:49:53Z</dcterms:created>
  <dcterms:modified xsi:type="dcterms:W3CDTF">2015-04-24T07:49:12Z</dcterms:modified>
</cp:coreProperties>
</file>