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1"/>
  </p:notesMasterIdLst>
  <p:sldIdLst>
    <p:sldId id="273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22-5-2015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9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4513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713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9883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014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811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815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157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73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6202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6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83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167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080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122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009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9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22-5-2015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22-5-2015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22-5-2015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22-5-2015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22-5-2015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22-5-2015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22-5-2015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22-5-2015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22-5-2015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22-5-2015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22-5-2015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22-5-2015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22-5-2015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1196752"/>
            <a:ext cx="75247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 overdonderende aanwezigheid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 het OT: 	- in de natuur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in de tempel (bv Mozes)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het NT:	- in de Geest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56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 overdonderende aanwezigheid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 het OT: 	- in de natuur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in de tempel (bv Mozes)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het NT:	- in de Geest (bv in jou)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15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 overdonderende aanwezigheid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 het OT: 	- in de natuur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in de tempel (bv Mozes)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het NT:	- in de Geest (bv in jou)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- in heel de schepping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24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 overdonderende aanwezigheid??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20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 overdonderende aanwezigheid??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in Jezus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44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 overdonderende aanwezigheid??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in Jezus, de gekruisigde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4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 overdonderende aanwezigheid??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in Jezus, de gekruisigde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in jouw trouwe liefde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37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 overdonderende aanwezigheid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in Jezus, de gekruisigde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in jouw trouwe liefde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Geest: delen in Gods heerlijkheid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570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Geest: drager van Gods 	overdonderende aanwezigheid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0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 overdonderende aanwezigheid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 het OT:	- in de natuur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78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 overdonderende aanwezigheid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 het OT:	- in de natuur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90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 overdonderende aanwezigheid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 het OT:	- in de natuur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- in de tempel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04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980728"/>
            <a:ext cx="71437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40" y="785317"/>
            <a:ext cx="82296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 overdonderende aanwezigheid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 het OT: 	- in de natuur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in de tempel (bv Mozes)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525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135</Words>
  <Application>Microsoft Office PowerPoint</Application>
  <PresentationFormat>Diavoorstelling (4:3)</PresentationFormat>
  <Paragraphs>187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39</cp:revision>
  <dcterms:created xsi:type="dcterms:W3CDTF">2011-01-12T19:49:53Z</dcterms:created>
  <dcterms:modified xsi:type="dcterms:W3CDTF">2015-05-22T07:18:22Z</dcterms:modified>
</cp:coreProperties>
</file>