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chermafbeelding 2015-05-21 om 17.14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00"/>
            <a:ext cx="9144000" cy="277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2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>
          <a:xfrm>
            <a:off x="-351482" y="615802"/>
            <a:ext cx="10019542" cy="5510362"/>
          </a:xfrm>
        </p:spPr>
      </p:pic>
    </p:spTree>
    <p:extLst>
      <p:ext uri="{BB962C8B-B14F-4D97-AF65-F5344CB8AC3E}">
        <p14:creationId xmlns:p14="http://schemas.microsoft.com/office/powerpoint/2010/main" val="334506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8000" dirty="0" smtClean="0"/>
              <a:t>Allen</a:t>
            </a:r>
          </a:p>
          <a:p>
            <a:r>
              <a:rPr lang="nl-NL" sz="8000" dirty="0" err="1" smtClean="0"/>
              <a:t>Één</a:t>
            </a:r>
            <a:r>
              <a:rPr lang="nl-NL" sz="8000" dirty="0" smtClean="0"/>
              <a:t> Geest</a:t>
            </a:r>
          </a:p>
          <a:p>
            <a:r>
              <a:rPr lang="nl-NL" sz="8000" dirty="0" err="1" smtClean="0"/>
              <a:t>Één</a:t>
            </a:r>
            <a:r>
              <a:rPr lang="nl-NL" sz="8000" dirty="0" smtClean="0"/>
              <a:t> lichaam</a:t>
            </a:r>
            <a:endParaRPr lang="nl-NL" sz="80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614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waterfall-iceland-skogafoss-nature-landscape-18344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" b="1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288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29" r="-17229"/>
          <a:stretch>
            <a:fillRect/>
          </a:stretch>
        </p:blipFill>
        <p:spPr>
          <a:xfrm>
            <a:off x="-447684" y="615802"/>
            <a:ext cx="10019542" cy="5510362"/>
          </a:xfrm>
        </p:spPr>
      </p:pic>
    </p:spTree>
    <p:extLst>
      <p:ext uri="{BB962C8B-B14F-4D97-AF65-F5344CB8AC3E}">
        <p14:creationId xmlns:p14="http://schemas.microsoft.com/office/powerpoint/2010/main" val="2145393021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18</TotalTime>
  <Words>5</Words>
  <Application>Microsoft Macintosh PowerPoint</Application>
  <PresentationFormat>Diavoorstelling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2</cp:revision>
  <dcterms:created xsi:type="dcterms:W3CDTF">2015-05-21T15:14:56Z</dcterms:created>
  <dcterms:modified xsi:type="dcterms:W3CDTF">2015-05-21T15:33:48Z</dcterms:modified>
</cp:coreProperties>
</file>