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sldIdLst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21-8-2015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333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4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784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79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18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368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67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63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426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49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5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925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58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8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61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18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22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6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86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68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4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21-8-2015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m//v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waardig		    //   waardig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oprecht		    //   niet kwaadspreken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9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m//v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waardig		    //   waardig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oprecht		    //   niet kwaadspreken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iet veel wijn    //   sober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5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m//v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waardig		    //   waardig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oprecht		    //   niet kwaadspreken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iet veel wijn    //   sober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		    //   betrouwbaar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5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1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749351"/>
            <a:ext cx="38671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83" y="1600200"/>
            <a:ext cx="32318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aardig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kwaadspreken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betrouwbaar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8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aardig			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kwaadspreken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betrouwbaar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40768"/>
            <a:ext cx="10001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aardig			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kwaadspreken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betrouwbaar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40768"/>
            <a:ext cx="1000125" cy="1143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666330"/>
            <a:ext cx="540068" cy="8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aardig			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kwaadspreken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ober		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betrouwbaar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40768"/>
            <a:ext cx="1000125" cy="1143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10" y="2666330"/>
            <a:ext cx="540068" cy="8543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72" y="3863181"/>
            <a:ext cx="1385888" cy="8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kerk zoekt dominee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aardig			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kwaadspreken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ober		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betrouwbaar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40768"/>
            <a:ext cx="1000125" cy="1143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10" y="2666330"/>
            <a:ext cx="540068" cy="8543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72" y="3863181"/>
            <a:ext cx="1385888" cy="8239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172" y="4900136"/>
            <a:ext cx="98679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zoekt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5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geeft mensen (v/m)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0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kerk zoekt dominee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ambtsdrager m/v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2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kerk zoekt dominee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ambtsdrager m/v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kerk zoekt (betrokken) vrouw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93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kerk zoekt dominee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ambtsdrager m/v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kerk zoekt (betrokken) vrouw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9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ambtsdrager m/v?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1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m/v?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7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m//v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zoekt vrouw...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m//v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waardig		    //   waardig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4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228</Words>
  <Application>Microsoft Office PowerPoint</Application>
  <PresentationFormat>Diavoorstelling (4:3)</PresentationFormat>
  <Paragraphs>286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Office-thema</vt:lpstr>
      <vt:lpstr>9. Afsluiting</vt:lpstr>
      <vt:lpstr>1_9. Afsluiting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vrouw...</vt:lpstr>
      <vt:lpstr>Kerk zoekt mensen (v/m)</vt:lpstr>
      <vt:lpstr>Kerk zoekt mensen (v/m)</vt:lpstr>
      <vt:lpstr>Kerk zoekt mensen (v/m)</vt:lpstr>
      <vt:lpstr>Kerk zoekt mensen (v/m)</vt:lpstr>
      <vt:lpstr>Kerk zoekt mensen (v/m)</vt:lpstr>
      <vt:lpstr>Kerk zoekt mensen (v/m)</vt:lpstr>
      <vt:lpstr>Kerk zoekt mensen (v/m)</vt:lpstr>
      <vt:lpstr>Kerk zoekt mensen (v/m)</vt:lpstr>
      <vt:lpstr>God zoekt mensen (v/m)</vt:lpstr>
      <vt:lpstr>God geeft mensen (v/m)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36</cp:revision>
  <dcterms:created xsi:type="dcterms:W3CDTF">2011-01-12T19:49:53Z</dcterms:created>
  <dcterms:modified xsi:type="dcterms:W3CDTF">2015-08-21T13:00:45Z</dcterms:modified>
</cp:coreProperties>
</file>