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3" d="100"/>
          <a:sy n="113" d="100"/>
        </p:scale>
        <p:origin x="-95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155" y="525106"/>
            <a:ext cx="4792167" cy="582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397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Schermafbeelding 2015-03-20 om 17.39.31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006" b="-150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14642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Tijdelijke aanduiding voor inhoud 5" descr="0940c68aed2ffa579b5c609006f9185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959" r="-379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1981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48" b="-46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8713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28" r="-155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6887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rouw_en_rouwverwerkin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55" b="133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23789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48" b="-46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7146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Tijdelijke aanduiding voor inhoud 5" descr="0940c68aed2ffa579b5c609006f9185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959" r="-379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92784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Tijdelijke aanduiding voor inhoud 5" descr="Schermafbeelding 2015-03-20 om 17.26.5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1" r="36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1934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Schermafbeelding 2015-03-20 om 17.28.3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252" b="-232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88286014"/>
      </p:ext>
    </p:extLst>
  </p:cSld>
  <p:clrMapOvr>
    <a:masterClrMapping/>
  </p:clrMapOvr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37</TotalTime>
  <Words>0</Words>
  <Application>Microsoft Office PowerPoint</Application>
  <PresentationFormat>Diavoorstelling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 Zwart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G van der Leest</cp:lastModifiedBy>
  <cp:revision>4</cp:revision>
  <dcterms:created xsi:type="dcterms:W3CDTF">2015-03-20T16:08:36Z</dcterms:created>
  <dcterms:modified xsi:type="dcterms:W3CDTF">2015-03-24T17:40:27Z</dcterms:modified>
</cp:coreProperties>
</file>