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8"/>
  </p:notesMasterIdLst>
  <p:sldIdLst>
    <p:sldId id="273" r:id="rId4"/>
    <p:sldId id="274" r:id="rId5"/>
    <p:sldId id="277" r:id="rId6"/>
    <p:sldId id="278" r:id="rId7"/>
    <p:sldId id="275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7" r:id="rId26"/>
    <p:sldId id="298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5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23-3-2015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4197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5976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6173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038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092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79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3691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6930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1984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1910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9482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9487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52695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993046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728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2091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mtClean="0"/>
              <a:t>24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8628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5287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741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9509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4129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2568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6456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8693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23-3-2015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23-3-2015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23-3-2015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078163"/>
            <a:ext cx="48387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0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-dopen = onderdompelen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-in Christus/Messias: de Redder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030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-dopen = onderdompelen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-in Christus/Messias: de Redder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-in Jezus, de gekruisigde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953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-dopen = onderdompelen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-in Christus/Messias: de Redder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-in Jezus, de gekruisigde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-in zijn dood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36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 zijn door de doop in zijn dood met hem begraven om, zoals Christus door de macht van de Vader uit de dood is opgewekt, een nieuw leven te leiden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.’</a:t>
            </a: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Romeinen 6:3</a:t>
            </a: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756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-macht =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909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097213"/>
            <a:ext cx="393382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6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-macht = glorie/majesteit/heerlijkheid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55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-macht = glorie/majesteit/heerlijkheid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-actief in Christus, de opgestane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33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-macht = glorie/majesteit/heerlijkheid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-actief in Christus, de opgestane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-actief in jou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160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-macht = glorie/majesteit/heerlijkheid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-actief in Christus, de opgestane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-actief in jou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-een echte Exodus/bevrijding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750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Vragen bij onze doopgebruiken: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•Moet het allereerst over zonde en 	schuld gaan?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9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-zonde gaat verdwijnen…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63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-zonde gaat verdwijnen…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-…jij raakt vol van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870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-zonde gaat verdwijnen…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-…jij raakt vol van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-volhouden: voor komende generaties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580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-zonde gaat verdwijnen…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-…jij raakt vol van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-volhouden: voor komende generaties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-volhouden: om op Christus te gaan 	lijken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62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078163"/>
            <a:ext cx="48387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Vragen bij onze doopgebruiken: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•Moet het allereerst over zonde en 	schuld gaan?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•Moet alle aandacht gaan naar de 	doop als afwassing?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4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Vragen bij onze doopgebruiken: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•Moet het allereerst over zonde en 	schuld gaan?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•Moet alle aandacht gaan naar de 	doop als afwassing?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Vragen over hoe God met ons is…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510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‘Weet </a:t>
            </a: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niet dat wij die gedoopt zijn in Christus Jezus, zijn gedoopt in zijn dood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?’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 algn="r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9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Romeinen 6:3</a:t>
            </a:r>
            <a:endParaRPr lang="nl-NL" sz="9600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837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-dopen = onderdompelen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00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3078163"/>
            <a:ext cx="48387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0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-dopen = onderdompelen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409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-dopen = onderdompelen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-in Christus/Messias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35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386</Words>
  <Application>Microsoft Office PowerPoint</Application>
  <PresentationFormat>Diavoorstelling (4:3)</PresentationFormat>
  <Paragraphs>296</Paragraphs>
  <Slides>24</Slides>
  <Notes>24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24</vt:i4>
      </vt:variant>
    </vt:vector>
  </HeadingPairs>
  <TitlesOfParts>
    <vt:vector size="27" baseType="lpstr"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G van der Leest</cp:lastModifiedBy>
  <cp:revision>36</cp:revision>
  <dcterms:created xsi:type="dcterms:W3CDTF">2011-01-12T19:49:53Z</dcterms:created>
  <dcterms:modified xsi:type="dcterms:W3CDTF">2015-03-23T17:40:17Z</dcterms:modified>
</cp:coreProperties>
</file>