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Macintosh HD:Users:jan-willemroosenbrand:Desktop:2_80e6f5a1b28327113b8ce4a3ba6b67ad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24" t="17779" r="177" b="15977"/>
          <a:stretch/>
        </p:blipFill>
        <p:spPr bwMode="auto">
          <a:xfrm>
            <a:off x="1371601" y="202450"/>
            <a:ext cx="6157128" cy="625755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56783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omgekeerde wereld</a:t>
            </a:r>
            <a:endParaRPr lang="nl-NL" dirty="0"/>
          </a:p>
        </p:txBody>
      </p:sp>
      <p:pic>
        <p:nvPicPr>
          <p:cNvPr id="4" name="Tijdelijke aanduiding voor inhoud 3" descr="pijl-hoog-laa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59" r="-154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21535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van de </a:t>
            </a:r>
            <a:r>
              <a:rPr lang="nl-NL" dirty="0" err="1" smtClean="0"/>
              <a:t>onaanzienlijksten</a:t>
            </a:r>
            <a:r>
              <a:rPr lang="nl-NL" dirty="0" smtClean="0"/>
              <a:t> van mijn </a:t>
            </a:r>
            <a:r>
              <a:rPr lang="nl-NL" sz="4800" dirty="0" smtClean="0"/>
              <a:t>broeders en zusters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2425965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KM 104.01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156" r="-23156"/>
          <a:stretch>
            <a:fillRect/>
          </a:stretch>
        </p:blipFill>
        <p:spPr>
          <a:xfrm>
            <a:off x="457200" y="53975"/>
            <a:ext cx="8229600" cy="6804025"/>
          </a:xfrm>
        </p:spPr>
      </p:pic>
    </p:spTree>
    <p:extLst>
      <p:ext uri="{BB962C8B-B14F-4D97-AF65-F5344CB8AC3E}">
        <p14:creationId xmlns:p14="http://schemas.microsoft.com/office/powerpoint/2010/main" val="3055354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4400" dirty="0" smtClean="0"/>
              <a:t>Niet: </a:t>
            </a:r>
          </a:p>
          <a:p>
            <a:pPr marL="0" indent="0">
              <a:buNone/>
            </a:pPr>
            <a:r>
              <a:rPr lang="nl-NL" sz="4400" dirty="0"/>
              <a:t>H</a:t>
            </a:r>
            <a:r>
              <a:rPr lang="nl-NL" sz="4400" dirty="0" smtClean="0"/>
              <a:t>oort mijn doelgroep bij Jezus?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sz="4400" dirty="0" smtClean="0"/>
              <a:t>Maar: </a:t>
            </a:r>
          </a:p>
          <a:p>
            <a:pPr marL="0" indent="0">
              <a:buNone/>
            </a:pPr>
            <a:r>
              <a:rPr lang="nl-NL" sz="4400" dirty="0" smtClean="0"/>
              <a:t>Hoor ik bij Jezus?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2802652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album_large_120825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3" b="60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0828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e520992f-0a20-4174-b63c-fce29acc1d8b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2" b="131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28592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Meisje roze sjaal 989x66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43" b="90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4137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Tijdelijke aanduiding voor inhoud 5" descr="verkoop-straatkrant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78" r="12287"/>
          <a:stretch/>
        </p:blipFill>
        <p:spPr>
          <a:xfrm>
            <a:off x="2779555" y="274638"/>
            <a:ext cx="4344205" cy="6437895"/>
          </a:xfrm>
        </p:spPr>
      </p:pic>
    </p:spTree>
    <p:extLst>
      <p:ext uri="{BB962C8B-B14F-4D97-AF65-F5344CB8AC3E}">
        <p14:creationId xmlns:p14="http://schemas.microsoft.com/office/powerpoint/2010/main" val="461453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46" r="-84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54856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1531" y="274638"/>
            <a:ext cx="8229600" cy="1143000"/>
          </a:xfrm>
        </p:spPr>
        <p:txBody>
          <a:bodyPr/>
          <a:lstStyle/>
          <a:p>
            <a:endParaRPr lang="nl-NL"/>
          </a:p>
        </p:txBody>
      </p:sp>
      <p:pic>
        <p:nvPicPr>
          <p:cNvPr id="8" name="Tijdelijke aanduiding voor inhoud 7" descr="Macintosh HD:Users:jan-willemroosenbrand:Desktop:2_80e6f5a1b28327113b8ce4a3ba6b67ad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37" b="9837"/>
          <a:stretch/>
        </p:blipFill>
        <p:spPr bwMode="auto">
          <a:xfrm>
            <a:off x="292100" y="-608781"/>
            <a:ext cx="8394700" cy="65833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69431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421" r="-34421"/>
          <a:stretch>
            <a:fillRect/>
          </a:stretch>
        </p:blipFill>
        <p:spPr>
          <a:xfrm>
            <a:off x="0" y="772992"/>
            <a:ext cx="9733720" cy="5353171"/>
          </a:xfrm>
        </p:spPr>
      </p:pic>
    </p:spTree>
    <p:extLst>
      <p:ext uri="{BB962C8B-B14F-4D97-AF65-F5344CB8AC3E}">
        <p14:creationId xmlns:p14="http://schemas.microsoft.com/office/powerpoint/2010/main" val="1356742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000" dirty="0" smtClean="0"/>
              <a:t>IK </a:t>
            </a:r>
            <a:r>
              <a:rPr lang="nl-NL" dirty="0" smtClean="0"/>
              <a:t> 			IK had honger</a:t>
            </a:r>
          </a:p>
          <a:p>
            <a:r>
              <a:rPr lang="nl-NL" sz="4000" dirty="0" smtClean="0"/>
              <a:t>IK </a:t>
            </a:r>
            <a:r>
              <a:rPr lang="nl-NL" dirty="0" smtClean="0"/>
              <a:t>				IK had dorst</a:t>
            </a:r>
          </a:p>
          <a:p>
            <a:r>
              <a:rPr lang="nl-NL" sz="4000" dirty="0" smtClean="0"/>
              <a:t>IK </a:t>
            </a:r>
            <a:r>
              <a:rPr lang="nl-NL" dirty="0" smtClean="0"/>
              <a:t>				IK was een vreemdeling</a:t>
            </a:r>
          </a:p>
          <a:p>
            <a:r>
              <a:rPr lang="nl-NL" sz="4000" dirty="0" smtClean="0"/>
              <a:t>IK </a:t>
            </a:r>
            <a:r>
              <a:rPr lang="nl-NL" dirty="0" smtClean="0"/>
              <a:t>				IK was naakt</a:t>
            </a:r>
          </a:p>
          <a:p>
            <a:r>
              <a:rPr lang="nl-NL" sz="3600" dirty="0" smtClean="0"/>
              <a:t>IK </a:t>
            </a:r>
            <a:r>
              <a:rPr lang="nl-NL" dirty="0" smtClean="0"/>
              <a:t>				IK was ziek</a:t>
            </a:r>
          </a:p>
          <a:p>
            <a:r>
              <a:rPr lang="nl-NL" sz="3600" dirty="0" smtClean="0"/>
              <a:t>IK</a:t>
            </a:r>
            <a:r>
              <a:rPr lang="nl-NL" dirty="0" smtClean="0"/>
              <a:t>				IK zat gevangen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7275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Hoog Laag</a:t>
            </a:r>
            <a:endParaRPr lang="nl-NL" dirty="0"/>
          </a:p>
        </p:txBody>
      </p:sp>
      <p:pic>
        <p:nvPicPr>
          <p:cNvPr id="4" name="Tijdelijke aanduiding voor inhoud 3" descr="pijl-hoog-laa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59" r="-154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3771812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121</TotalTime>
  <Words>30</Words>
  <Application>Microsoft Macintosh PowerPoint</Application>
  <PresentationFormat>Diavoorstelling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 Zwart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Hoog Laag</vt:lpstr>
      <vt:lpstr>De omgekeerde wereld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6</cp:revision>
  <dcterms:created xsi:type="dcterms:W3CDTF">2015-02-20T08:44:21Z</dcterms:created>
  <dcterms:modified xsi:type="dcterms:W3CDTF">2015-02-20T10:46:02Z</dcterms:modified>
</cp:coreProperties>
</file>