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0" r:id="rId8"/>
    <p:sldId id="266" r:id="rId9"/>
    <p:sldId id="268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2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610" y="591846"/>
            <a:ext cx="5335236" cy="533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082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610" y="591846"/>
            <a:ext cx="5335236" cy="533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204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dnaonbeken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020" b="-420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0845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dna-300x15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4" r="27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48847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dirty="0"/>
              <a:t>Is God jouw echte vader</a:t>
            </a:r>
            <a:r>
              <a:rPr lang="nl-NL" sz="6000" dirty="0" smtClean="0"/>
              <a:t>?</a:t>
            </a:r>
            <a:endParaRPr lang="nl-NL" sz="6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sz="4800" dirty="0" smtClean="0"/>
          </a:p>
        </p:txBody>
      </p:sp>
      <p:sp>
        <p:nvSpPr>
          <p:cNvPr id="4" name="Tekstvak 3"/>
          <p:cNvSpPr txBox="1"/>
          <p:nvPr/>
        </p:nvSpPr>
        <p:spPr>
          <a:xfrm>
            <a:off x="5598956" y="3002029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9597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dirty="0"/>
              <a:t>Is God jouw echte vader</a:t>
            </a:r>
            <a:r>
              <a:rPr lang="nl-NL" sz="6000" dirty="0" smtClean="0"/>
              <a:t>?</a:t>
            </a:r>
            <a:endParaRPr lang="nl-NL" sz="6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Vader en Zoon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5598956" y="3002029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9597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dirty="0"/>
              <a:t>Is God jouw echte vader</a:t>
            </a:r>
            <a:r>
              <a:rPr lang="nl-NL" sz="6000" dirty="0" smtClean="0"/>
              <a:t>?</a:t>
            </a:r>
            <a:endParaRPr lang="nl-NL" sz="6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Vader en Zoon</a:t>
            </a:r>
          </a:p>
          <a:p>
            <a:r>
              <a:rPr lang="nl-NL" sz="4800" dirty="0" smtClean="0"/>
              <a:t>Vader via de Zoon</a:t>
            </a:r>
            <a:endParaRPr lang="nl-NL" sz="4800" dirty="0"/>
          </a:p>
        </p:txBody>
      </p:sp>
      <p:sp>
        <p:nvSpPr>
          <p:cNvPr id="4" name="Tekstvak 3"/>
          <p:cNvSpPr txBox="1"/>
          <p:nvPr/>
        </p:nvSpPr>
        <p:spPr>
          <a:xfrm>
            <a:off x="5598956" y="3002029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9708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dirty="0"/>
              <a:t>Is God jouw echte vader</a:t>
            </a:r>
            <a:r>
              <a:rPr lang="nl-NL" sz="6000" dirty="0" smtClean="0"/>
              <a:t>?</a:t>
            </a:r>
            <a:endParaRPr lang="nl-NL" sz="6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Vader en Zoon</a:t>
            </a:r>
          </a:p>
          <a:p>
            <a:r>
              <a:rPr lang="nl-NL" sz="4800" dirty="0" smtClean="0"/>
              <a:t>Vader via de Zoon</a:t>
            </a:r>
            <a:endParaRPr lang="nl-NL" sz="4800" dirty="0"/>
          </a:p>
        </p:txBody>
      </p:sp>
      <p:sp>
        <p:nvSpPr>
          <p:cNvPr id="4" name="Tekstvak 3"/>
          <p:cNvSpPr txBox="1"/>
          <p:nvPr/>
        </p:nvSpPr>
        <p:spPr>
          <a:xfrm>
            <a:off x="5598956" y="3002029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Tijdelijke aanduiding voor inhoud 3" descr="Schermafbeelding 2015-06-19 om 17.08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7792" b="-57792"/>
          <a:stretch>
            <a:fillRect/>
          </a:stretch>
        </p:blipFill>
        <p:spPr>
          <a:xfrm>
            <a:off x="457200" y="2347740"/>
            <a:ext cx="8229600" cy="40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847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dirty="0" smtClean="0"/>
              <a:t>God is jouw echte Vader</a:t>
            </a:r>
            <a:endParaRPr lang="nl-NL" sz="6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4800" dirty="0" smtClean="0"/>
              <a:t>voorrecht</a:t>
            </a:r>
          </a:p>
          <a:p>
            <a:r>
              <a:rPr lang="nl-NL" sz="4800" dirty="0" smtClean="0"/>
              <a:t>genade</a:t>
            </a:r>
          </a:p>
          <a:p>
            <a:r>
              <a:rPr lang="nl-NL" sz="4800" dirty="0" smtClean="0"/>
              <a:t>wonder</a:t>
            </a:r>
          </a:p>
          <a:p>
            <a:r>
              <a:rPr lang="nl-NL" sz="4800" dirty="0"/>
              <a:t>recht</a:t>
            </a:r>
          </a:p>
          <a:p>
            <a:endParaRPr lang="nl-NL" sz="4800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7827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dirty="0" smtClean="0"/>
              <a:t>God is jouw echte Vader</a:t>
            </a:r>
            <a:endParaRPr lang="nl-NL" sz="6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4800" dirty="0" smtClean="0"/>
              <a:t>bevestiging</a:t>
            </a:r>
          </a:p>
          <a:p>
            <a:r>
              <a:rPr lang="nl-NL" sz="4800" dirty="0" smtClean="0"/>
              <a:t>uitdaging</a:t>
            </a:r>
          </a:p>
          <a:p>
            <a:r>
              <a:rPr lang="nl-NL" sz="4800" smtClean="0"/>
              <a:t>zorg</a:t>
            </a:r>
            <a:endParaRPr lang="nl-NL" sz="4800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942414"/>
      </p:ext>
    </p:extLst>
  </p:cSld>
  <p:clrMapOvr>
    <a:masterClrMapping/>
  </p:clrMapOvr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275</TotalTime>
  <Words>58</Words>
  <Application>Microsoft Macintosh PowerPoint</Application>
  <PresentationFormat>Diavoorstelling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 Zwart </vt:lpstr>
      <vt:lpstr>PowerPoint-presentatie</vt:lpstr>
      <vt:lpstr>PowerPoint-presentatie</vt:lpstr>
      <vt:lpstr>PowerPoint-presentatie</vt:lpstr>
      <vt:lpstr>Is God jouw echte vader?</vt:lpstr>
      <vt:lpstr>Is God jouw echte vader?</vt:lpstr>
      <vt:lpstr>Is God jouw echte vader?</vt:lpstr>
      <vt:lpstr>Is God jouw echte vader?</vt:lpstr>
      <vt:lpstr>God is jouw echte Vader</vt:lpstr>
      <vt:lpstr>God is jouw echte Vader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Jan-Willem Roosenbrand</dc:creator>
  <cp:lastModifiedBy>Jan-Willem Roosenbrand</cp:lastModifiedBy>
  <cp:revision>5</cp:revision>
  <dcterms:created xsi:type="dcterms:W3CDTF">2015-06-19T15:08:21Z</dcterms:created>
  <dcterms:modified xsi:type="dcterms:W3CDTF">2015-06-19T19:43:43Z</dcterms:modified>
</cp:coreProperties>
</file>