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0"/>
  </p:notesMasterIdLst>
  <p:sldIdLst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19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43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50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38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90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23-6-2015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67" y="381251"/>
            <a:ext cx="4242466" cy="60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preken?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preken?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-om geloof, hoop en liefde.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4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preken?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-om geloof, hoop en liefde.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768600"/>
            <a:ext cx="5000625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preken?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-om geloof, hoop en liefde.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2406015"/>
            <a:ext cx="1733550" cy="11639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06015"/>
            <a:ext cx="4644008" cy="33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preken?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-om geloof, hoop en liefde.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2406015"/>
            <a:ext cx="1733550" cy="11639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56" y="3707765"/>
            <a:ext cx="1755648" cy="11590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06015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73</Words>
  <Application>Microsoft Office PowerPoint</Application>
  <PresentationFormat>Diavoorstelling (4:3)</PresentationFormat>
  <Paragraphs>66</Paragraphs>
  <Slides>6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Office-thema</vt:lpstr>
      <vt:lpstr>9. Afsluiting</vt:lpstr>
      <vt:lpstr>1_9. Afsluiting</vt:lpstr>
      <vt:lpstr>.</vt:lpstr>
      <vt:lpstr>Waarom preken?</vt:lpstr>
      <vt:lpstr>Waarom preken?</vt:lpstr>
      <vt:lpstr>Waarom preken?</vt:lpstr>
      <vt:lpstr>Waarom preken?</vt:lpstr>
      <vt:lpstr>Waarom preken?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34</cp:revision>
  <dcterms:created xsi:type="dcterms:W3CDTF">2011-01-12T19:49:53Z</dcterms:created>
  <dcterms:modified xsi:type="dcterms:W3CDTF">2015-06-23T20:56:23Z</dcterms:modified>
</cp:coreProperties>
</file>