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19"/>
  </p:notesMasterIdLst>
  <p:sldIdLst>
    <p:sldId id="273" r:id="rId4"/>
    <p:sldId id="277" r:id="rId5"/>
    <p:sldId id="279" r:id="rId6"/>
    <p:sldId id="278" r:id="rId7"/>
    <p:sldId id="280" r:id="rId8"/>
    <p:sldId id="275" r:id="rId9"/>
    <p:sldId id="282" r:id="rId10"/>
    <p:sldId id="283" r:id="rId11"/>
    <p:sldId id="284" r:id="rId12"/>
    <p:sldId id="281" r:id="rId13"/>
    <p:sldId id="286" r:id="rId14"/>
    <p:sldId id="287" r:id="rId15"/>
    <p:sldId id="288" r:id="rId16"/>
    <p:sldId id="289" r:id="rId17"/>
    <p:sldId id="285"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18-9-2015</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634197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10</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2393238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3989236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656096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746219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mtClean="0"/>
              <a:t>14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2600330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mtClean="0"/>
              <a:t>15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1684900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1667720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2886302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3425212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413013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226633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7</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2645057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8</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1947308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9</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2339239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18-9-2015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18-9-2015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18-9-2015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18-9-2015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18-9-2015</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18-9-2015</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18-9-2015</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18-9-2015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18-9-2015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18-9-2015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18-9-2015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18-9-2015</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18-9-2015</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18-9-2015</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18-9-2015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18-9-2015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18-9-2015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18-9-2015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18-9-2015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18-9-2015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18-9-2015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18-9-2015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18-9-2015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18-9-2015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18-9-2015</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4067944" y="620688"/>
            <a:ext cx="4286250" cy="4200525"/>
          </a:xfrm>
          <a:prstGeom prst="rect">
            <a:avLst/>
          </a:prstGeom>
        </p:spPr>
      </p:pic>
    </p:spTree>
    <p:extLst>
      <p:ext uri="{BB962C8B-B14F-4D97-AF65-F5344CB8AC3E}">
        <p14:creationId xmlns:p14="http://schemas.microsoft.com/office/powerpoint/2010/main" val="337608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ctr">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hemel = later?</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268324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hemel = Gods kant van de 				werkelijkheid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567367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gn="ctr">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GOD </a:t>
            </a: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950254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gn="ctr">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GOD </a:t>
            </a: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ctr">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en ik</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821786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gn="ctr">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GOD </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en ik</a:t>
            </a:r>
          </a:p>
          <a:p>
            <a:pPr marL="0" lvl="0" indent="0">
              <a:lnSpc>
                <a:spcPts val="4500"/>
              </a:lnSpc>
              <a:spcBef>
                <a:spcPts val="0"/>
              </a:spcBef>
              <a:buNone/>
            </a:pPr>
            <a:endParaRPr lang="nl-NL" sz="12800"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85622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1000125" y="2105025"/>
            <a:ext cx="7143750" cy="2647950"/>
          </a:xfrm>
          <a:prstGeom prst="rect">
            <a:avLst/>
          </a:prstGeom>
        </p:spPr>
      </p:pic>
    </p:spTree>
    <p:extLst>
      <p:ext uri="{BB962C8B-B14F-4D97-AF65-F5344CB8AC3E}">
        <p14:creationId xmlns:p14="http://schemas.microsoft.com/office/powerpoint/2010/main" val="1929270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755576" y="620688"/>
            <a:ext cx="3657600" cy="2705100"/>
          </a:xfrm>
          <a:prstGeom prst="rect">
            <a:avLst/>
          </a:prstGeom>
        </p:spPr>
      </p:pic>
    </p:spTree>
    <p:extLst>
      <p:ext uri="{BB962C8B-B14F-4D97-AF65-F5344CB8AC3E}">
        <p14:creationId xmlns:p14="http://schemas.microsoft.com/office/powerpoint/2010/main" val="2410339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de bijbel</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755576" y="620688"/>
            <a:ext cx="3657600" cy="2705100"/>
          </a:xfrm>
          <a:prstGeom prst="rect">
            <a:avLst/>
          </a:prstGeom>
        </p:spPr>
      </p:pic>
    </p:spTree>
    <p:extLst>
      <p:ext uri="{BB962C8B-B14F-4D97-AF65-F5344CB8AC3E}">
        <p14:creationId xmlns:p14="http://schemas.microsoft.com/office/powerpoint/2010/main" val="3642745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de bijbel</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Jezus, de Heer</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755576" y="620688"/>
            <a:ext cx="3657600" cy="2705100"/>
          </a:xfrm>
          <a:prstGeom prst="rect">
            <a:avLst/>
          </a:prstGeom>
        </p:spPr>
      </p:pic>
    </p:spTree>
    <p:extLst>
      <p:ext uri="{BB962C8B-B14F-4D97-AF65-F5344CB8AC3E}">
        <p14:creationId xmlns:p14="http://schemas.microsoft.com/office/powerpoint/2010/main" val="3680727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de bijbel</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Jezus, de Heer</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profetie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755576" y="620688"/>
            <a:ext cx="3657600" cy="2705100"/>
          </a:xfrm>
          <a:prstGeom prst="rect">
            <a:avLst/>
          </a:prstGeom>
        </p:spPr>
      </p:pic>
    </p:spTree>
    <p:extLst>
      <p:ext uri="{BB962C8B-B14F-4D97-AF65-F5344CB8AC3E}">
        <p14:creationId xmlns:p14="http://schemas.microsoft.com/office/powerpoint/2010/main" val="169728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Matteüs 6: 19-21</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‘Verzamel voor jezelf geen schatten op aarde: mot en roest vreten ze weg en dieven breken in om ze te stelen. Verzamel schatten in de hemel, daar vreten mot noch roest ze weg, daar breken geen dieven in om ze te stelen. Waar je schat is, daar zal ook je hart zijn</a:t>
            </a:r>
            <a:r>
              <a:rPr lang="nl-NL" sz="12800" dirty="0" smtClean="0">
                <a:solidFill>
                  <a:prstClr val="white"/>
                </a:solidFill>
                <a:latin typeface="Verdana" pitchFamily="34" charset="0"/>
                <a:ea typeface="Verdana" pitchFamily="34" charset="0"/>
                <a:cs typeface="Verdana" pitchFamily="34" charset="0"/>
              </a:rPr>
              <a:t>.’</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028773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539552" y="2495029"/>
            <a:ext cx="3810000" cy="3810000"/>
          </a:xfrm>
          <a:prstGeom prst="rect">
            <a:avLst/>
          </a:prstGeom>
        </p:spPr>
      </p:pic>
    </p:spTree>
    <p:extLst>
      <p:ext uri="{BB962C8B-B14F-4D97-AF65-F5344CB8AC3E}">
        <p14:creationId xmlns:p14="http://schemas.microsoft.com/office/powerpoint/2010/main" val="4269424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539552" y="2495029"/>
            <a:ext cx="3810000" cy="3810000"/>
          </a:xfrm>
          <a:prstGeom prst="rect">
            <a:avLst/>
          </a:prstGeom>
        </p:spPr>
      </p:pic>
      <p:pic>
        <p:nvPicPr>
          <p:cNvPr id="5" name="Afbeelding 4"/>
          <p:cNvPicPr>
            <a:picLocks noChangeAspect="1"/>
          </p:cNvPicPr>
          <p:nvPr/>
        </p:nvPicPr>
        <p:blipFill>
          <a:blip r:embed="rId4"/>
          <a:stretch>
            <a:fillRect/>
          </a:stretch>
        </p:blipFill>
        <p:spPr>
          <a:xfrm>
            <a:off x="4790232" y="620688"/>
            <a:ext cx="3810000" cy="2857500"/>
          </a:xfrm>
          <a:prstGeom prst="rect">
            <a:avLst/>
          </a:prstGeom>
        </p:spPr>
      </p:pic>
    </p:spTree>
    <p:extLst>
      <p:ext uri="{BB962C8B-B14F-4D97-AF65-F5344CB8AC3E}">
        <p14:creationId xmlns:p14="http://schemas.microsoft.com/office/powerpoint/2010/main" val="2601855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5" name="Afbeelding 4"/>
          <p:cNvPicPr>
            <a:picLocks noChangeAspect="1"/>
          </p:cNvPicPr>
          <p:nvPr/>
        </p:nvPicPr>
        <p:blipFill>
          <a:blip r:embed="rId3"/>
          <a:stretch>
            <a:fillRect/>
          </a:stretch>
        </p:blipFill>
        <p:spPr>
          <a:xfrm>
            <a:off x="4790232" y="620688"/>
            <a:ext cx="3810000" cy="2857500"/>
          </a:xfrm>
          <a:prstGeom prst="rect">
            <a:avLst/>
          </a:prstGeom>
        </p:spPr>
      </p:pic>
    </p:spTree>
    <p:extLst>
      <p:ext uri="{BB962C8B-B14F-4D97-AF65-F5344CB8AC3E}">
        <p14:creationId xmlns:p14="http://schemas.microsoft.com/office/powerpoint/2010/main" val="4291923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131</Words>
  <Application>Microsoft Office PowerPoint</Application>
  <PresentationFormat>Diavoorstelling (4:3)</PresentationFormat>
  <Paragraphs>171</Paragraphs>
  <Slides>15</Slides>
  <Notes>15</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15</vt:i4>
      </vt:variant>
    </vt:vector>
  </HeadingPairs>
  <TitlesOfParts>
    <vt:vector size="21" baseType="lpstr">
      <vt:lpstr>Arial</vt:lpstr>
      <vt:lpstr>Calibri</vt:lpstr>
      <vt:lpstr>Verdana</vt:lpstr>
      <vt:lpstr>Office-thema</vt:lpstr>
      <vt:lpstr>9. Afsluiting</vt:lpstr>
      <vt:lpstr>1_9. Afsluiting</vt:lpstr>
      <vt:lpstr> </vt:lpstr>
      <vt:lpstr> </vt:lpstr>
      <vt:lpstr> </vt:lpstr>
      <vt:lpstr> </vt:lpstr>
      <vt:lpstr> </vt:lpstr>
      <vt:lpstr>Matteüs 6: 19-21</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35</cp:revision>
  <dcterms:created xsi:type="dcterms:W3CDTF">2011-01-12T19:49:53Z</dcterms:created>
  <dcterms:modified xsi:type="dcterms:W3CDTF">2015-09-18T17:31:07Z</dcterms:modified>
</cp:coreProperties>
</file>