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emmausgang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89" y="120773"/>
            <a:ext cx="8041211" cy="5902747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16989" y="6023520"/>
            <a:ext cx="6259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Janet </a:t>
            </a:r>
            <a:r>
              <a:rPr lang="nl-NL" sz="4400" smtClean="0"/>
              <a:t>Brooks Gerlof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09904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De omweg</a:t>
            </a:r>
            <a:endParaRPr lang="nl-NL" dirty="0"/>
          </a:p>
        </p:txBody>
      </p:sp>
      <p:pic>
        <p:nvPicPr>
          <p:cNvPr id="4" name="Tijdelijke aanduiding voor inhoud 3" descr="emmausganger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3" r="-1295"/>
          <a:stretch/>
        </p:blipFill>
        <p:spPr>
          <a:xfrm>
            <a:off x="457200" y="527176"/>
            <a:ext cx="3001503" cy="214605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2809591"/>
            <a:ext cx="100539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Word bewust van je teleurstelling</a:t>
            </a:r>
          </a:p>
          <a:p>
            <a:r>
              <a:rPr lang="nl-NL" sz="3200" b="1" u="sng" dirty="0" smtClean="0"/>
              <a:t>Oude teksten </a:t>
            </a:r>
            <a:r>
              <a:rPr lang="nl-NL" sz="3200" dirty="0" smtClean="0"/>
              <a:t>kunnen helpen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ze gaan over jouw teleurstelling</a:t>
            </a:r>
          </a:p>
          <a:p>
            <a:r>
              <a:rPr lang="nl-NL" sz="3200" dirty="0" smtClean="0"/>
              <a:t>	de </a:t>
            </a:r>
            <a:r>
              <a:rPr lang="nl-NL" sz="3200" dirty="0" err="1" smtClean="0"/>
              <a:t>Messia</a:t>
            </a:r>
            <a:r>
              <a:rPr lang="nl-NL" sz="3200" dirty="0" smtClean="0"/>
              <a:t> deelt in jouw teleurstellingen</a:t>
            </a:r>
          </a:p>
          <a:p>
            <a:r>
              <a:rPr lang="nl-NL" sz="3200" dirty="0" smtClean="0"/>
              <a:t>Hij breekt </a:t>
            </a:r>
            <a:r>
              <a:rPr lang="nl-NL" sz="3200" b="1" u="sng" dirty="0" smtClean="0"/>
              <a:t>het brood </a:t>
            </a:r>
            <a:r>
              <a:rPr lang="nl-NL" sz="3200" dirty="0" smtClean="0"/>
              <a:t>zoals hij zelf gebroken is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 ook voor jou</a:t>
            </a:r>
          </a:p>
          <a:p>
            <a:r>
              <a:rPr lang="nl-NL" sz="3200" dirty="0" smtClean="0"/>
              <a:t>Zoek de anderen op en vul elkaars verhalen aan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419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 descr="it brea l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68" y="292608"/>
            <a:ext cx="4813300" cy="635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309456" y="5908392"/>
            <a:ext cx="3148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/>
              <a:t>Henk </a:t>
            </a:r>
            <a:r>
              <a:rPr lang="nl-NL" sz="3600" dirty="0" err="1" smtClean="0"/>
              <a:t>Pietersma</a:t>
            </a:r>
            <a:endParaRPr lang="nl-NL" sz="36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7774327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13</TotalTime>
  <Words>17</Words>
  <Application>Microsoft Macintosh PowerPoint</Application>
  <PresentationFormat>Diavoorstelling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 Zwart </vt:lpstr>
      <vt:lpstr>PowerPoint-presentatie</vt:lpstr>
      <vt:lpstr>       De omweg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2</cp:revision>
  <dcterms:created xsi:type="dcterms:W3CDTF">2015-04-16T20:28:28Z</dcterms:created>
  <dcterms:modified xsi:type="dcterms:W3CDTF">2015-04-17T12:21:06Z</dcterms:modified>
</cp:coreProperties>
</file>