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9" r:id="rId3"/>
    <p:sldId id="259" r:id="rId4"/>
    <p:sldId id="268" r:id="rId5"/>
    <p:sldId id="257" r:id="rId6"/>
    <p:sldId id="263" r:id="rId7"/>
    <p:sldId id="267" r:id="rId8"/>
    <p:sldId id="270" r:id="rId9"/>
    <p:sldId id="256" r:id="rId10"/>
    <p:sldId id="261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2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Duccio_di_Buoninsegna_Emau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65" r="-7065"/>
          <a:stretch>
            <a:fillRect/>
          </a:stretch>
        </p:blipFill>
        <p:spPr>
          <a:xfrm>
            <a:off x="731135" y="274639"/>
            <a:ext cx="7820728" cy="6048090"/>
          </a:xfrm>
        </p:spPr>
      </p:pic>
      <p:sp>
        <p:nvSpPr>
          <p:cNvPr id="5" name="Tekstvak 4"/>
          <p:cNvSpPr txBox="1"/>
          <p:nvPr/>
        </p:nvSpPr>
        <p:spPr>
          <a:xfrm>
            <a:off x="1173664" y="6211669"/>
            <a:ext cx="7378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err="1" smtClean="0">
                <a:solidFill>
                  <a:srgbClr val="FFFFFF"/>
                </a:solidFill>
              </a:rPr>
              <a:t>Duccio</a:t>
            </a:r>
            <a:r>
              <a:rPr lang="nl-NL" sz="4000" dirty="0" smtClean="0">
                <a:solidFill>
                  <a:srgbClr val="FFFFFF"/>
                </a:solidFill>
              </a:rPr>
              <a:t> di </a:t>
            </a:r>
            <a:r>
              <a:rPr lang="nl-NL" sz="4000" dirty="0" err="1" smtClean="0">
                <a:solidFill>
                  <a:srgbClr val="FFFFFF"/>
                </a:solidFill>
              </a:rPr>
              <a:t>Buoninsegna</a:t>
            </a:r>
            <a:r>
              <a:rPr lang="nl-NL" sz="4000" dirty="0" smtClean="0">
                <a:solidFill>
                  <a:srgbClr val="FFFFFF"/>
                </a:solidFill>
              </a:rPr>
              <a:t>    1311</a:t>
            </a:r>
            <a:endParaRPr lang="nl-NL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870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journey-to-emmau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" r="1616"/>
          <a:stretch>
            <a:fillRect/>
          </a:stretch>
        </p:blipFill>
        <p:spPr>
          <a:xfrm>
            <a:off x="1423789" y="274638"/>
            <a:ext cx="7412363" cy="5732284"/>
          </a:xfrm>
        </p:spPr>
      </p:pic>
      <p:sp>
        <p:nvSpPr>
          <p:cNvPr id="6" name="Tekstvak 5"/>
          <p:cNvSpPr txBox="1"/>
          <p:nvPr/>
        </p:nvSpPr>
        <p:spPr>
          <a:xfrm>
            <a:off x="1423789" y="6146536"/>
            <a:ext cx="52544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 err="1" smtClean="0"/>
              <a:t>Lyndell</a:t>
            </a:r>
            <a:r>
              <a:rPr lang="nl-NL" sz="4400" dirty="0" smtClean="0"/>
              <a:t> Littleton  2010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2579870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Yuko Matsuoka, On the Way to Emmaus 20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769" r="-31769"/>
          <a:stretch>
            <a:fillRect/>
          </a:stretch>
        </p:blipFill>
        <p:spPr>
          <a:xfrm>
            <a:off x="-851401" y="493713"/>
            <a:ext cx="8229600" cy="6364287"/>
          </a:xfrm>
        </p:spPr>
      </p:pic>
      <p:sp>
        <p:nvSpPr>
          <p:cNvPr id="5" name="Tekstvak 4"/>
          <p:cNvSpPr txBox="1"/>
          <p:nvPr/>
        </p:nvSpPr>
        <p:spPr>
          <a:xfrm>
            <a:off x="5839218" y="5276772"/>
            <a:ext cx="3399438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err="1"/>
              <a:t>Yuko</a:t>
            </a:r>
            <a:r>
              <a:rPr lang="nl-NL" sz="4000" dirty="0"/>
              <a:t> </a:t>
            </a:r>
            <a:r>
              <a:rPr lang="nl-NL" sz="4000" dirty="0" err="1" smtClean="0"/>
              <a:t>Matsuoka</a:t>
            </a:r>
            <a:endParaRPr lang="nl-NL" sz="4000" dirty="0" smtClean="0"/>
          </a:p>
          <a:p>
            <a:r>
              <a:rPr lang="nl-NL" sz="4000" dirty="0" smtClean="0"/>
              <a:t>2011</a:t>
            </a:r>
          </a:p>
          <a:p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579870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image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144" r="-68144"/>
          <a:stretch>
            <a:fillRect/>
          </a:stretch>
        </p:blipFill>
        <p:spPr>
          <a:xfrm>
            <a:off x="457199" y="274638"/>
            <a:ext cx="11305077" cy="6217357"/>
          </a:xfrm>
        </p:spPr>
      </p:pic>
      <p:sp>
        <p:nvSpPr>
          <p:cNvPr id="5" name="Tekstvak 4"/>
          <p:cNvSpPr txBox="1"/>
          <p:nvPr/>
        </p:nvSpPr>
        <p:spPr>
          <a:xfrm>
            <a:off x="981260" y="4368337"/>
            <a:ext cx="213862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 err="1" smtClean="0"/>
              <a:t>Albrecht</a:t>
            </a:r>
            <a:r>
              <a:rPr lang="nl-NL" sz="4400" dirty="0" smtClean="0"/>
              <a:t> </a:t>
            </a:r>
          </a:p>
          <a:p>
            <a:r>
              <a:rPr lang="nl-NL" sz="4400" dirty="0" err="1" smtClean="0"/>
              <a:t>Dürer</a:t>
            </a:r>
            <a:r>
              <a:rPr lang="nl-NL" sz="4400" dirty="0" smtClean="0"/>
              <a:t> </a:t>
            </a:r>
          </a:p>
          <a:p>
            <a:r>
              <a:rPr lang="nl-NL" sz="4400" dirty="0" smtClean="0"/>
              <a:t>1510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3547759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upper-at-Emmaus-1024x72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" r="4035"/>
          <a:stretch>
            <a:fillRect/>
          </a:stretch>
        </p:blipFill>
        <p:spPr>
          <a:xfrm>
            <a:off x="247383" y="274638"/>
            <a:ext cx="8304480" cy="6422195"/>
          </a:xfrm>
        </p:spPr>
      </p:pic>
      <p:sp>
        <p:nvSpPr>
          <p:cNvPr id="5" name="Tekstvak 4"/>
          <p:cNvSpPr txBox="1"/>
          <p:nvPr/>
        </p:nvSpPr>
        <p:spPr>
          <a:xfrm>
            <a:off x="4098205" y="5927392"/>
            <a:ext cx="6330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err="1" smtClean="0"/>
              <a:t>Caravaggio</a:t>
            </a:r>
            <a:r>
              <a:rPr lang="nl-NL" sz="4400" dirty="0" smtClean="0"/>
              <a:t>   1601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2202696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Diego </a:t>
            </a:r>
            <a:r>
              <a:rPr lang="nl-NL" dirty="0" err="1" smtClean="0"/>
              <a:t>Velasquez</a:t>
            </a:r>
            <a:r>
              <a:rPr lang="nl-NL" dirty="0" smtClean="0"/>
              <a:t>    1622</a:t>
            </a:r>
            <a:endParaRPr lang="nl-NL" dirty="0"/>
          </a:p>
        </p:txBody>
      </p:sp>
      <p:pic>
        <p:nvPicPr>
          <p:cNvPr id="4" name="Tijdelijke aanduiding voor inhoud 3" descr="1438680_ori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" r="49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3875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Unknown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00" r="-47200"/>
          <a:stretch>
            <a:fillRect/>
          </a:stretch>
        </p:blipFill>
        <p:spPr>
          <a:xfrm>
            <a:off x="-910533" y="274638"/>
            <a:ext cx="10054533" cy="5529606"/>
          </a:xfrm>
        </p:spPr>
      </p:pic>
      <p:sp>
        <p:nvSpPr>
          <p:cNvPr id="5" name="Tekstvak 4"/>
          <p:cNvSpPr txBox="1"/>
          <p:nvPr/>
        </p:nvSpPr>
        <p:spPr>
          <a:xfrm>
            <a:off x="1519991" y="5934670"/>
            <a:ext cx="52286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dirty="0" smtClean="0"/>
              <a:t>Rembrandt   1649</a:t>
            </a: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254864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0231_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49" r="-21049"/>
          <a:stretch>
            <a:fillRect/>
          </a:stretch>
        </p:blipFill>
        <p:spPr>
          <a:xfrm>
            <a:off x="-889883" y="274638"/>
            <a:ext cx="8229600" cy="6364287"/>
          </a:xfrm>
        </p:spPr>
      </p:pic>
      <p:sp>
        <p:nvSpPr>
          <p:cNvPr id="5" name="Tekstvak 4"/>
          <p:cNvSpPr txBox="1"/>
          <p:nvPr/>
        </p:nvSpPr>
        <p:spPr>
          <a:xfrm>
            <a:off x="6261437" y="5276999"/>
            <a:ext cx="24253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smtClean="0"/>
              <a:t>Houtreliëf, </a:t>
            </a:r>
          </a:p>
          <a:p>
            <a:r>
              <a:rPr lang="nl-NL" sz="4000" dirty="0" smtClean="0"/>
              <a:t>19</a:t>
            </a:r>
            <a:r>
              <a:rPr lang="nl-NL" sz="4000" baseline="30000" dirty="0" smtClean="0"/>
              <a:t>de</a:t>
            </a:r>
            <a:r>
              <a:rPr lang="nl-NL" sz="4000" dirty="0" smtClean="0"/>
              <a:t> eeuw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579870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788855" y="6150114"/>
            <a:ext cx="4811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smtClean="0"/>
              <a:t>Frits van </a:t>
            </a:r>
            <a:r>
              <a:rPr lang="nl-NL" sz="4000" dirty="0" err="1" smtClean="0"/>
              <a:t>Uhde</a:t>
            </a:r>
            <a:r>
              <a:rPr lang="nl-NL" sz="4000" dirty="0" smtClean="0"/>
              <a:t>     1891</a:t>
            </a:r>
            <a:endParaRPr lang="nl-NL" sz="4000" dirty="0"/>
          </a:p>
        </p:txBody>
      </p:sp>
      <p:pic>
        <p:nvPicPr>
          <p:cNvPr id="7" name="Tijdelijke aanduiding voor inhoud 6" descr="emmaus_u_gr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55" r="-13755"/>
          <a:stretch>
            <a:fillRect/>
          </a:stretch>
        </p:blipFill>
        <p:spPr>
          <a:xfrm>
            <a:off x="-831907" y="147902"/>
            <a:ext cx="10913876" cy="6002212"/>
          </a:xfrm>
        </p:spPr>
      </p:pic>
    </p:spTree>
    <p:extLst>
      <p:ext uri="{BB962C8B-B14F-4D97-AF65-F5344CB8AC3E}">
        <p14:creationId xmlns:p14="http://schemas.microsoft.com/office/powerpoint/2010/main" val="2062209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1019741" y="3848755"/>
            <a:ext cx="23442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err="1" smtClean="0"/>
              <a:t>Sadao</a:t>
            </a:r>
            <a:r>
              <a:rPr lang="nl-NL" sz="4000" dirty="0" smtClean="0"/>
              <a:t> </a:t>
            </a:r>
          </a:p>
          <a:p>
            <a:r>
              <a:rPr lang="nl-NL" sz="4000" dirty="0" err="1" smtClean="0"/>
              <a:t>Watanabe</a:t>
            </a:r>
            <a:endParaRPr lang="nl-NL" sz="4000" dirty="0" smtClean="0"/>
          </a:p>
          <a:p>
            <a:r>
              <a:rPr lang="nl-NL" sz="4000" dirty="0" smtClean="0"/>
              <a:t>1971</a:t>
            </a:r>
            <a:endParaRPr lang="nl-NL" sz="4000" dirty="0"/>
          </a:p>
        </p:txBody>
      </p:sp>
      <p:pic>
        <p:nvPicPr>
          <p:cNvPr id="7" name="Tijdelijke aanduiding voor inhoud 6" descr="IMG_2229sma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501" r="-56501"/>
          <a:stretch>
            <a:fillRect/>
          </a:stretch>
        </p:blipFill>
        <p:spPr>
          <a:xfrm>
            <a:off x="457200" y="293882"/>
            <a:ext cx="11397607" cy="6268245"/>
          </a:xfrm>
        </p:spPr>
      </p:pic>
    </p:spTree>
    <p:extLst>
      <p:ext uri="{BB962C8B-B14F-4D97-AF65-F5344CB8AC3E}">
        <p14:creationId xmlns:p14="http://schemas.microsoft.com/office/powerpoint/2010/main" val="3130033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emmausgang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89" y="120773"/>
            <a:ext cx="8041211" cy="5902747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16989" y="6023520"/>
            <a:ext cx="6259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/>
              <a:t>Janet Brooks Gerlof    1992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3509534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Zwar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Zwart .thmx</Template>
  <TotalTime>87</TotalTime>
  <Words>35</Words>
  <Application>Microsoft Macintosh PowerPoint</Application>
  <PresentationFormat>Diavoorstelling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 Zwart </vt:lpstr>
      <vt:lpstr>PowerPoint-presentatie</vt:lpstr>
      <vt:lpstr>PowerPoint-presentatie</vt:lpstr>
      <vt:lpstr>PowerPoint-presentatie</vt:lpstr>
      <vt:lpstr>Diego Velasquez    1622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Jan-Willem Roosenbrand</dc:creator>
  <cp:lastModifiedBy>Jan-Willem Roosenbrand</cp:lastModifiedBy>
  <cp:revision>8</cp:revision>
  <dcterms:created xsi:type="dcterms:W3CDTF">2015-04-16T18:59:09Z</dcterms:created>
  <dcterms:modified xsi:type="dcterms:W3CDTF">2015-04-17T12:35:27Z</dcterms:modified>
</cp:coreProperties>
</file>