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1"/>
  </p:notesMasterIdLst>
  <p:sldIdLst>
    <p:sldId id="273" r:id="rId4"/>
    <p:sldId id="274" r:id="rId5"/>
    <p:sldId id="275" r:id="rId6"/>
    <p:sldId id="276" r:id="rId7"/>
    <p:sldId id="277" r:id="rId8"/>
    <p:sldId id="278" r:id="rId9"/>
    <p:sldId id="281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16-1-2017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61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69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80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95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22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"/>
            <a:ext cx="9144000" cy="68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20888"/>
            <a:ext cx="8477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962150"/>
            <a:ext cx="54292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92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84308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1621780"/>
            <a:ext cx="50673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962150"/>
            <a:ext cx="54292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35</Words>
  <Application>Microsoft Office PowerPoint</Application>
  <PresentationFormat>Diavoorstelling (4:3)</PresentationFormat>
  <Paragraphs>77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Office-thema</vt:lpstr>
      <vt:lpstr>9. Afsluiting</vt:lpstr>
      <vt:lpstr>1_9. Afsluiting</vt:lpstr>
      <vt:lpstr>.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35</cp:revision>
  <dcterms:created xsi:type="dcterms:W3CDTF">2011-01-12T19:49:53Z</dcterms:created>
  <dcterms:modified xsi:type="dcterms:W3CDTF">2017-01-16T18:36:05Z</dcterms:modified>
</cp:coreProperties>
</file>