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1" r:id="rId3"/>
    <p:sldId id="261" r:id="rId4"/>
    <p:sldId id="256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1377189" y="4007022"/>
            <a:ext cx="68322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 smtClean="0">
                <a:latin typeface="Arial Black"/>
                <a:ea typeface="Osaka"/>
                <a:cs typeface="Arial Black"/>
              </a:rPr>
              <a:t>GEBEDEN</a:t>
            </a:r>
            <a:endParaRPr lang="nl-NL" sz="8800" dirty="0">
              <a:latin typeface="Arial Black"/>
              <a:ea typeface="Osaka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525859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799" y="143109"/>
            <a:ext cx="8310645" cy="3457342"/>
          </a:xfrm>
        </p:spPr>
        <p:txBody>
          <a:bodyPr>
            <a:normAutofit/>
          </a:bodyPr>
          <a:lstStyle/>
          <a:p>
            <a:pPr algn="r"/>
            <a:r>
              <a:rPr lang="nl-NL" sz="3200" dirty="0" smtClean="0"/>
              <a:t>God IS GROOT</a:t>
            </a:r>
            <a:br>
              <a:rPr lang="nl-NL" sz="3200" dirty="0" smtClean="0"/>
            </a:br>
            <a:endParaRPr lang="nl-NL" sz="3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headerBlogWelko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9144000" cy="174128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022662" y="5655881"/>
            <a:ext cx="3273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 Black"/>
                <a:cs typeface="Arial Black"/>
              </a:rPr>
              <a:t>GEBEDEN</a:t>
            </a:r>
            <a:endParaRPr lang="nl-NL" sz="4400" dirty="0">
              <a:latin typeface="Arial Black"/>
              <a:cs typeface="Arial Black"/>
            </a:endParaRPr>
          </a:p>
        </p:txBody>
      </p:sp>
      <p:pic>
        <p:nvPicPr>
          <p:cNvPr id="6" name="Afbeelding 5" descr="Visie-missie_423_280_85_c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89" y="143109"/>
            <a:ext cx="4161191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812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799" y="143109"/>
            <a:ext cx="8310645" cy="3457342"/>
          </a:xfrm>
        </p:spPr>
        <p:txBody>
          <a:bodyPr>
            <a:normAutofit/>
          </a:bodyPr>
          <a:lstStyle/>
          <a:p>
            <a:pPr algn="r"/>
            <a:r>
              <a:rPr lang="nl-NL" sz="3200" dirty="0" smtClean="0"/>
              <a:t>God IS GROOT</a:t>
            </a:r>
            <a:br>
              <a:rPr lang="nl-NL" sz="3200" dirty="0" smtClean="0"/>
            </a:br>
            <a:r>
              <a:rPr lang="nl-NL" sz="3200" dirty="0" smtClean="0"/>
              <a:t>Hij wil bij jou wonen</a:t>
            </a:r>
            <a:br>
              <a:rPr lang="nl-NL" sz="3200" dirty="0" smtClean="0"/>
            </a:br>
            <a:endParaRPr lang="nl-NL" sz="3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headerBlogWelko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9144000" cy="174128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022662" y="5655881"/>
            <a:ext cx="3273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 Black"/>
                <a:cs typeface="Arial Black"/>
              </a:rPr>
              <a:t>GEBEDEN</a:t>
            </a:r>
            <a:endParaRPr lang="nl-NL" sz="4400" dirty="0">
              <a:latin typeface="Arial Black"/>
              <a:cs typeface="Arial Black"/>
            </a:endParaRPr>
          </a:p>
        </p:txBody>
      </p:sp>
      <p:pic>
        <p:nvPicPr>
          <p:cNvPr id="6" name="Afbeelding 5" descr="Visie-missie_423_280_85_c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89" y="143109"/>
            <a:ext cx="4161191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240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799" y="143109"/>
            <a:ext cx="8310645" cy="3457342"/>
          </a:xfrm>
        </p:spPr>
        <p:txBody>
          <a:bodyPr>
            <a:normAutofit/>
          </a:bodyPr>
          <a:lstStyle/>
          <a:p>
            <a:pPr algn="r"/>
            <a:r>
              <a:rPr lang="nl-NL" sz="3200" dirty="0" smtClean="0"/>
              <a:t>God IS GROOT</a:t>
            </a:r>
            <a:br>
              <a:rPr lang="nl-NL" sz="3200" dirty="0" smtClean="0"/>
            </a:br>
            <a:r>
              <a:rPr lang="nl-NL" sz="3200" dirty="0" smtClean="0"/>
              <a:t>Hij wil bij jou wonen</a:t>
            </a:r>
            <a:br>
              <a:rPr lang="nl-NL" sz="3200" dirty="0" smtClean="0"/>
            </a:br>
            <a:r>
              <a:rPr lang="nl-NL" sz="3200" dirty="0" smtClean="0"/>
              <a:t>Onderdompeling in LIEFDE</a:t>
            </a:r>
            <a:br>
              <a:rPr lang="nl-NL" sz="3200" dirty="0" smtClean="0"/>
            </a:br>
            <a:endParaRPr lang="nl-NL" sz="3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headerBlogWelko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9144000" cy="174128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022662" y="5655881"/>
            <a:ext cx="3273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 Black"/>
                <a:cs typeface="Arial Black"/>
              </a:rPr>
              <a:t>GEBEDEN</a:t>
            </a:r>
            <a:endParaRPr lang="nl-NL" sz="4400" dirty="0">
              <a:latin typeface="Arial Black"/>
              <a:cs typeface="Arial Black"/>
            </a:endParaRPr>
          </a:p>
        </p:txBody>
      </p:sp>
      <p:pic>
        <p:nvPicPr>
          <p:cNvPr id="6" name="Afbeelding 5" descr="Visie-missie_423_280_85_c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89" y="143109"/>
            <a:ext cx="4161191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240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799" y="143109"/>
            <a:ext cx="8310645" cy="3457342"/>
          </a:xfrm>
        </p:spPr>
        <p:txBody>
          <a:bodyPr>
            <a:normAutofit/>
          </a:bodyPr>
          <a:lstStyle/>
          <a:p>
            <a:pPr algn="r"/>
            <a:r>
              <a:rPr lang="nl-NL" sz="3200" dirty="0" smtClean="0"/>
              <a:t>God IS GROOT</a:t>
            </a:r>
            <a:br>
              <a:rPr lang="nl-NL" sz="3200" dirty="0" smtClean="0"/>
            </a:br>
            <a:r>
              <a:rPr lang="nl-NL" sz="3200" dirty="0" smtClean="0"/>
              <a:t>Hij wil bij jou wonen</a:t>
            </a:r>
            <a:br>
              <a:rPr lang="nl-NL" sz="3200" dirty="0" smtClean="0"/>
            </a:br>
            <a:r>
              <a:rPr lang="nl-NL" sz="3200" dirty="0" smtClean="0"/>
              <a:t>Onderdompeling in LIEFDE</a:t>
            </a:r>
            <a:br>
              <a:rPr lang="nl-NL" sz="3200" dirty="0" smtClean="0"/>
            </a:br>
            <a:r>
              <a:rPr lang="nl-NL" sz="3200" dirty="0" smtClean="0"/>
              <a:t>Het begin is er al !</a:t>
            </a:r>
            <a:endParaRPr lang="nl-NL" sz="3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headerBlogWelko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9144000" cy="174128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022662" y="5655881"/>
            <a:ext cx="3273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 Black"/>
                <a:cs typeface="Arial Black"/>
              </a:rPr>
              <a:t>GEBEDEN</a:t>
            </a:r>
            <a:endParaRPr lang="nl-NL" sz="4400" dirty="0">
              <a:latin typeface="Arial Black"/>
              <a:cs typeface="Arial Black"/>
            </a:endParaRPr>
          </a:p>
        </p:txBody>
      </p:sp>
      <p:pic>
        <p:nvPicPr>
          <p:cNvPr id="6" name="Afbeelding 5" descr="Visie-missie_423_280_85_c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89" y="143109"/>
            <a:ext cx="4161191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240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740" r="-64740"/>
          <a:stretch>
            <a:fillRect/>
          </a:stretch>
        </p:blipFill>
        <p:spPr>
          <a:xfrm>
            <a:off x="-1432981" y="167705"/>
            <a:ext cx="12165024" cy="6690295"/>
          </a:xfrm>
        </p:spPr>
      </p:pic>
    </p:spTree>
    <p:extLst>
      <p:ext uri="{BB962C8B-B14F-4D97-AF65-F5344CB8AC3E}">
        <p14:creationId xmlns:p14="http://schemas.microsoft.com/office/powerpoint/2010/main" val="2616904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 descr="Visie-missie_423_280_85_c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98" y="189643"/>
            <a:ext cx="8674504" cy="3556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359304" y="4007022"/>
            <a:ext cx="661766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800" dirty="0" smtClean="0">
                <a:latin typeface="Arial Black"/>
                <a:cs typeface="Arial Black"/>
              </a:rPr>
              <a:t>GEBEDEN</a:t>
            </a:r>
            <a:endParaRPr lang="nl-NL" sz="8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292135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headerBlogWelko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9144000" cy="174128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612886" y="5655881"/>
            <a:ext cx="2700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Arial Black"/>
                <a:cs typeface="Arial Black"/>
              </a:rPr>
              <a:t>GEBEDEN</a:t>
            </a:r>
            <a:endParaRPr lang="nl-NL" sz="24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712206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headerBlogWelko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9144000" cy="174128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022662" y="5655881"/>
            <a:ext cx="3273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 Black"/>
                <a:cs typeface="Arial Black"/>
              </a:rPr>
              <a:t>GEBEDEN</a:t>
            </a:r>
            <a:endParaRPr lang="nl-NL" sz="4400" dirty="0">
              <a:latin typeface="Arial Black"/>
              <a:cs typeface="Arial Black"/>
            </a:endParaRPr>
          </a:p>
        </p:txBody>
      </p:sp>
      <p:pic>
        <p:nvPicPr>
          <p:cNvPr id="6" name="Afbeelding 5" descr="Visie-missie_423_280_85_c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98" y="189643"/>
            <a:ext cx="8674504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50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3109"/>
            <a:ext cx="7772400" cy="3457342"/>
          </a:xfrm>
        </p:spPr>
        <p:txBody>
          <a:bodyPr>
            <a:normAutofit/>
          </a:bodyPr>
          <a:lstStyle/>
          <a:p>
            <a:r>
              <a:rPr lang="nl-NL" sz="3200" dirty="0" smtClean="0"/>
              <a:t>God IS GROOT</a:t>
            </a:r>
            <a:br>
              <a:rPr lang="nl-NL" sz="3200" dirty="0" smtClean="0"/>
            </a:br>
            <a:endParaRPr lang="nl-NL" sz="3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headerBlogWelko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9144000" cy="174128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022662" y="5655881"/>
            <a:ext cx="3273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 Black"/>
                <a:cs typeface="Arial Black"/>
              </a:rPr>
              <a:t>GEBEDEN</a:t>
            </a:r>
            <a:endParaRPr lang="nl-NL" sz="44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89991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3109"/>
            <a:ext cx="7772400" cy="3457342"/>
          </a:xfrm>
        </p:spPr>
        <p:txBody>
          <a:bodyPr>
            <a:normAutofit/>
          </a:bodyPr>
          <a:lstStyle/>
          <a:p>
            <a:r>
              <a:rPr lang="nl-NL" sz="3200" dirty="0" smtClean="0"/>
              <a:t>God IS GROOT</a:t>
            </a:r>
            <a:br>
              <a:rPr lang="nl-NL" sz="3200" dirty="0" smtClean="0"/>
            </a:br>
            <a:r>
              <a:rPr lang="nl-NL" sz="3200" dirty="0" smtClean="0"/>
              <a:t>Hij wil bij jou wonen</a:t>
            </a:r>
            <a:br>
              <a:rPr lang="nl-NL" sz="3200" dirty="0" smtClean="0"/>
            </a:br>
            <a:endParaRPr lang="nl-NL" sz="3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headerBlogWelko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9144000" cy="174128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022662" y="5655881"/>
            <a:ext cx="3273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 Black"/>
                <a:cs typeface="Arial Black"/>
              </a:rPr>
              <a:t>GEBEDEN</a:t>
            </a:r>
            <a:endParaRPr lang="nl-NL" sz="44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89991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3109"/>
            <a:ext cx="7772400" cy="3457342"/>
          </a:xfrm>
        </p:spPr>
        <p:txBody>
          <a:bodyPr>
            <a:normAutofit/>
          </a:bodyPr>
          <a:lstStyle/>
          <a:p>
            <a:r>
              <a:rPr lang="nl-NL" sz="3200" dirty="0" smtClean="0"/>
              <a:t>God IS GROOT</a:t>
            </a:r>
            <a:br>
              <a:rPr lang="nl-NL" sz="3200" dirty="0" smtClean="0"/>
            </a:br>
            <a:r>
              <a:rPr lang="nl-NL" sz="3200" dirty="0" smtClean="0"/>
              <a:t>Hij wil bij jou wonen</a:t>
            </a:r>
            <a:br>
              <a:rPr lang="nl-NL" sz="3200" dirty="0" smtClean="0"/>
            </a:br>
            <a:r>
              <a:rPr lang="nl-NL" sz="3200" dirty="0" smtClean="0"/>
              <a:t>Onderdompeling in LIEFDE</a:t>
            </a:r>
            <a:br>
              <a:rPr lang="nl-NL" sz="3200" dirty="0" smtClean="0"/>
            </a:br>
            <a:endParaRPr lang="nl-NL" sz="3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headerBlogWelko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9144000" cy="174128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022662" y="5655881"/>
            <a:ext cx="3273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 Black"/>
                <a:cs typeface="Arial Black"/>
              </a:rPr>
              <a:t>GEBEDEN</a:t>
            </a:r>
            <a:endParaRPr lang="nl-NL" sz="44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89991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3109"/>
            <a:ext cx="7772400" cy="3457342"/>
          </a:xfrm>
        </p:spPr>
        <p:txBody>
          <a:bodyPr>
            <a:normAutofit/>
          </a:bodyPr>
          <a:lstStyle/>
          <a:p>
            <a:r>
              <a:rPr lang="nl-NL" sz="3200" dirty="0" smtClean="0"/>
              <a:t>God IS GROOT</a:t>
            </a:r>
            <a:br>
              <a:rPr lang="nl-NL" sz="3200" dirty="0" smtClean="0"/>
            </a:br>
            <a:r>
              <a:rPr lang="nl-NL" sz="3200" dirty="0" smtClean="0"/>
              <a:t>Hij wil bij jou wonen</a:t>
            </a:r>
            <a:br>
              <a:rPr lang="nl-NL" sz="3200" dirty="0" smtClean="0"/>
            </a:br>
            <a:r>
              <a:rPr lang="nl-NL" sz="3200" dirty="0" smtClean="0"/>
              <a:t>Onderdompeling in LIEFDE</a:t>
            </a:r>
            <a:br>
              <a:rPr lang="nl-NL" sz="3200" dirty="0" smtClean="0"/>
            </a:br>
            <a:r>
              <a:rPr lang="nl-NL" sz="3200" dirty="0" smtClean="0"/>
              <a:t>Het begin is er al !</a:t>
            </a:r>
            <a:endParaRPr lang="nl-NL" sz="3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headerBlogWelko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6200"/>
            <a:ext cx="9144000" cy="174128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022662" y="5655881"/>
            <a:ext cx="32730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 smtClean="0">
                <a:latin typeface="Arial Black"/>
                <a:cs typeface="Arial Black"/>
              </a:rPr>
              <a:t>GEBEDEN</a:t>
            </a:r>
            <a:endParaRPr lang="nl-NL" sz="44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89991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83</TotalTime>
  <Words>36</Words>
  <Application>Microsoft Macintosh PowerPoint</Application>
  <PresentationFormat>Diavoorstelling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 Zwart </vt:lpstr>
      <vt:lpstr>PowerPoint-presentatie</vt:lpstr>
      <vt:lpstr>PowerPoint-presentatie</vt:lpstr>
      <vt:lpstr>PowerPoint-presentatie</vt:lpstr>
      <vt:lpstr>PowerPoint-presentatie</vt:lpstr>
      <vt:lpstr>PowerPoint-presentatie</vt:lpstr>
      <vt:lpstr>God IS GROOT </vt:lpstr>
      <vt:lpstr>God IS GROOT Hij wil bij jou wonen </vt:lpstr>
      <vt:lpstr>God IS GROOT Hij wil bij jou wonen Onderdompeling in LIEFDE </vt:lpstr>
      <vt:lpstr>God IS GROOT Hij wil bij jou wonen Onderdompeling in LIEFDE Het begin is er al !</vt:lpstr>
      <vt:lpstr>God IS GROOT </vt:lpstr>
      <vt:lpstr>God IS GROOT Hij wil bij jou wonen </vt:lpstr>
      <vt:lpstr>God IS GROOT Hij wil bij jou wonen Onderdompeling in LIEFDE </vt:lpstr>
      <vt:lpstr>God IS GROOT Hij wil bij jou wonen Onderdompeling in LIEFDE Het begin is er al 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7</cp:revision>
  <dcterms:created xsi:type="dcterms:W3CDTF">2015-01-16T09:09:32Z</dcterms:created>
  <dcterms:modified xsi:type="dcterms:W3CDTF">2015-01-16T11:45:30Z</dcterms:modified>
</cp:coreProperties>
</file>