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18"/>
  </p:notesMasterIdLst>
  <p:sldIdLst>
    <p:sldId id="276" r:id="rId4"/>
    <p:sldId id="275" r:id="rId5"/>
    <p:sldId id="273" r:id="rId6"/>
    <p:sldId id="277" r:id="rId7"/>
    <p:sldId id="278" r:id="rId8"/>
    <p:sldId id="279" r:id="rId9"/>
    <p:sldId id="274" r:id="rId10"/>
    <p:sldId id="281" r:id="rId11"/>
    <p:sldId id="282" r:id="rId12"/>
    <p:sldId id="283" r:id="rId13"/>
    <p:sldId id="284" r:id="rId14"/>
    <p:sldId id="285" r:id="rId15"/>
    <p:sldId id="286" r:id="rId16"/>
    <p:sldId id="287" r:id="rId1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02" y="6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940A8-228E-42F9-A45A-78A4E415DAD6}" type="datetimeFigureOut">
              <a:rPr lang="nl-NL" smtClean="0"/>
              <a:t>14-8-2015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1BC7C-CC16-49E6-B0D3-AF134E5F90B7}" type="slidenum">
              <a:rPr lang="nl-NL" smtClean="0"/>
              <a:t>‹nr.›</a:t>
            </a:fld>
            <a:endParaRPr lang="nl-NL"/>
          </a:p>
        </p:txBody>
      </p:sp>
    </p:spTree>
    <p:extLst>
      <p:ext uri="{BB962C8B-B14F-4D97-AF65-F5344CB8AC3E}">
        <p14:creationId xmlns:p14="http://schemas.microsoft.com/office/powerpoint/2010/main" val="237947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a:t>
            </a:fld>
            <a:endParaRPr lang="nl-NL"/>
          </a:p>
        </p:txBody>
      </p:sp>
    </p:spTree>
    <p:extLst>
      <p:ext uri="{BB962C8B-B14F-4D97-AF65-F5344CB8AC3E}">
        <p14:creationId xmlns:p14="http://schemas.microsoft.com/office/powerpoint/2010/main" val="4162108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10</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10</a:t>
            </a:fld>
            <a:endParaRPr lang="nl-NL"/>
          </a:p>
        </p:txBody>
      </p:sp>
    </p:spTree>
    <p:extLst>
      <p:ext uri="{BB962C8B-B14F-4D97-AF65-F5344CB8AC3E}">
        <p14:creationId xmlns:p14="http://schemas.microsoft.com/office/powerpoint/2010/main" val="681784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11</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11</a:t>
            </a:fld>
            <a:endParaRPr lang="nl-NL"/>
          </a:p>
        </p:txBody>
      </p:sp>
    </p:spTree>
    <p:extLst>
      <p:ext uri="{BB962C8B-B14F-4D97-AF65-F5344CB8AC3E}">
        <p14:creationId xmlns:p14="http://schemas.microsoft.com/office/powerpoint/2010/main" val="2409333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12</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12</a:t>
            </a:fld>
            <a:endParaRPr lang="nl-NL"/>
          </a:p>
        </p:txBody>
      </p:sp>
    </p:spTree>
    <p:extLst>
      <p:ext uri="{BB962C8B-B14F-4D97-AF65-F5344CB8AC3E}">
        <p14:creationId xmlns:p14="http://schemas.microsoft.com/office/powerpoint/2010/main" val="2472595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13</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13</a:t>
            </a:fld>
            <a:endParaRPr lang="nl-NL"/>
          </a:p>
        </p:txBody>
      </p:sp>
    </p:spTree>
    <p:extLst>
      <p:ext uri="{BB962C8B-B14F-4D97-AF65-F5344CB8AC3E}">
        <p14:creationId xmlns:p14="http://schemas.microsoft.com/office/powerpoint/2010/main" val="3367921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14</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14</a:t>
            </a:fld>
            <a:endParaRPr lang="nl-NL"/>
          </a:p>
        </p:txBody>
      </p:sp>
    </p:spTree>
    <p:extLst>
      <p:ext uri="{BB962C8B-B14F-4D97-AF65-F5344CB8AC3E}">
        <p14:creationId xmlns:p14="http://schemas.microsoft.com/office/powerpoint/2010/main" val="1520040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a:t>
            </a:fld>
            <a:endParaRPr lang="nl-NL"/>
          </a:p>
        </p:txBody>
      </p:sp>
    </p:spTree>
    <p:extLst>
      <p:ext uri="{BB962C8B-B14F-4D97-AF65-F5344CB8AC3E}">
        <p14:creationId xmlns:p14="http://schemas.microsoft.com/office/powerpoint/2010/main" val="3285809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3</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3</a:t>
            </a:fld>
            <a:endParaRPr lang="nl-NL"/>
          </a:p>
        </p:txBody>
      </p:sp>
    </p:spTree>
    <p:extLst>
      <p:ext uri="{BB962C8B-B14F-4D97-AF65-F5344CB8AC3E}">
        <p14:creationId xmlns:p14="http://schemas.microsoft.com/office/powerpoint/2010/main" val="1634197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4</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4</a:t>
            </a:fld>
            <a:endParaRPr lang="nl-NL"/>
          </a:p>
        </p:txBody>
      </p:sp>
    </p:spTree>
    <p:extLst>
      <p:ext uri="{BB962C8B-B14F-4D97-AF65-F5344CB8AC3E}">
        <p14:creationId xmlns:p14="http://schemas.microsoft.com/office/powerpoint/2010/main" val="310101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5</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5</a:t>
            </a:fld>
            <a:endParaRPr lang="nl-NL"/>
          </a:p>
        </p:txBody>
      </p:sp>
    </p:spTree>
    <p:extLst>
      <p:ext uri="{BB962C8B-B14F-4D97-AF65-F5344CB8AC3E}">
        <p14:creationId xmlns:p14="http://schemas.microsoft.com/office/powerpoint/2010/main" val="700785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6</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6</a:t>
            </a:fld>
            <a:endParaRPr lang="nl-NL"/>
          </a:p>
        </p:txBody>
      </p:sp>
    </p:spTree>
    <p:extLst>
      <p:ext uri="{BB962C8B-B14F-4D97-AF65-F5344CB8AC3E}">
        <p14:creationId xmlns:p14="http://schemas.microsoft.com/office/powerpoint/2010/main" val="983692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7</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7</a:t>
            </a:fld>
            <a:endParaRPr lang="nl-NL"/>
          </a:p>
        </p:txBody>
      </p:sp>
    </p:spTree>
    <p:extLst>
      <p:ext uri="{BB962C8B-B14F-4D97-AF65-F5344CB8AC3E}">
        <p14:creationId xmlns:p14="http://schemas.microsoft.com/office/powerpoint/2010/main" val="3512546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8</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8</a:t>
            </a:fld>
            <a:endParaRPr lang="nl-NL"/>
          </a:p>
        </p:txBody>
      </p:sp>
    </p:spTree>
    <p:extLst>
      <p:ext uri="{BB962C8B-B14F-4D97-AF65-F5344CB8AC3E}">
        <p14:creationId xmlns:p14="http://schemas.microsoft.com/office/powerpoint/2010/main" val="3628164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9</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9</a:t>
            </a:fld>
            <a:endParaRPr lang="nl-NL"/>
          </a:p>
        </p:txBody>
      </p:sp>
    </p:spTree>
    <p:extLst>
      <p:ext uri="{BB962C8B-B14F-4D97-AF65-F5344CB8AC3E}">
        <p14:creationId xmlns:p14="http://schemas.microsoft.com/office/powerpoint/2010/main" val="1986468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14-8-2015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14-8-2015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14-8-2015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14-8-2015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61325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14-8-2015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5621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14-8-2015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075424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14-8-2015</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84043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14-8-2015</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5554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14-8-2015</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45181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14-8-2015</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79826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14-8-2015</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7930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14-8-2015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14-8-2015</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093386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14-8-2015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273782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14-8-2015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03758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14-8-2015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003761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14-8-2015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81468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14-8-2015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38636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14-8-2015</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66997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14-8-2015</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6832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14-8-2015</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290269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14-8-2015</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16542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14-8-2015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14-8-2015</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2474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14-8-2015</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08916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14-8-2015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5880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14-8-2015</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759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14-8-2015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E4034B4-A846-4ABF-B391-81F27B9CF94A}" type="datetimeFigureOut">
              <a:rPr lang="nl-NL" smtClean="0"/>
              <a:pPr/>
              <a:t>14-8-2015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E4034B4-A846-4ABF-B391-81F27B9CF94A}" type="datetimeFigureOut">
              <a:rPr lang="nl-NL" smtClean="0"/>
              <a:pPr/>
              <a:t>14-8-2015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E4034B4-A846-4ABF-B391-81F27B9CF94A}" type="datetimeFigureOut">
              <a:rPr lang="nl-NL" smtClean="0"/>
              <a:pPr/>
              <a:t>14-8-2015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14-8-2015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14-8-2015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034B4-A846-4ABF-B391-81F27B9CF94A}" type="datetimeFigureOut">
              <a:rPr lang="nl-NL" smtClean="0"/>
              <a:pPr/>
              <a:t>14-8-2015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E099E-872C-469A-810E-8C87F637F57F}"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14-8-2015</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8550197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14-8-2015</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585809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streng is jouw God?</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552383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Heb je nog plannen?</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‘heersers in de hemelsferen’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iedereen die macht heeft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302421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Heb je nog plannen?</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5" name="Afbeelding 4"/>
          <p:cNvPicPr>
            <a:picLocks noChangeAspect="1"/>
          </p:cNvPicPr>
          <p:nvPr/>
        </p:nvPicPr>
        <p:blipFill>
          <a:blip r:embed="rId3"/>
          <a:stretch>
            <a:fillRect/>
          </a:stretch>
        </p:blipFill>
        <p:spPr>
          <a:xfrm>
            <a:off x="2428875" y="2255837"/>
            <a:ext cx="4286250" cy="3214688"/>
          </a:xfrm>
          <a:prstGeom prst="rect">
            <a:avLst/>
          </a:prstGeom>
        </p:spPr>
      </p:pic>
    </p:spTree>
    <p:extLst>
      <p:ext uri="{BB962C8B-B14F-4D97-AF65-F5344CB8AC3E}">
        <p14:creationId xmlns:p14="http://schemas.microsoft.com/office/powerpoint/2010/main" val="1532521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Heb je nog plannen?</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&gt; kerk &gt; wereld</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196552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Heb je nog plannen?</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&gt; kerk &gt; wereld</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‘veelkleurige wijsheid’</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226781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Heb je nog plannen?</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‘Moge God vanuit zijn rijke luister uw innerlijke wezen kracht en sterkte schenken door zijn Geest, zodat door uw geloof Christus kan gaan wonen in uw hart, en geworteld en gegrondvest blijft in de liefde.’</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gn="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Efeziërs 3: 16-17</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359676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4" name="Afbeelding 3"/>
          <p:cNvPicPr>
            <a:picLocks noChangeAspect="1"/>
          </p:cNvPicPr>
          <p:nvPr/>
        </p:nvPicPr>
        <p:blipFill>
          <a:blip r:embed="rId3"/>
          <a:stretch>
            <a:fillRect/>
          </a:stretch>
        </p:blipFill>
        <p:spPr>
          <a:xfrm>
            <a:off x="1800225" y="1047750"/>
            <a:ext cx="5543550" cy="47625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softEdge rad="635000"/>
          </a:effectLst>
        </p:spPr>
      </p:pic>
    </p:spTree>
    <p:extLst>
      <p:ext uri="{BB962C8B-B14F-4D97-AF65-F5344CB8AC3E}">
        <p14:creationId xmlns:p14="http://schemas.microsoft.com/office/powerpoint/2010/main" val="3763749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streng is jouw God?</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‘God </a:t>
            </a:r>
            <a:r>
              <a:rPr lang="nl-NL" sz="12800" dirty="0">
                <a:solidFill>
                  <a:prstClr val="white"/>
                </a:solidFill>
                <a:latin typeface="Verdana" pitchFamily="34" charset="0"/>
                <a:ea typeface="Verdana" pitchFamily="34" charset="0"/>
                <a:cs typeface="Verdana" pitchFamily="34" charset="0"/>
              </a:rPr>
              <a:t>heeft </a:t>
            </a:r>
            <a:r>
              <a:rPr lang="nl-NL" sz="12800" dirty="0" smtClean="0">
                <a:solidFill>
                  <a:prstClr val="white"/>
                </a:solidFill>
                <a:latin typeface="Verdana" pitchFamily="34" charset="0"/>
                <a:ea typeface="Verdana" pitchFamily="34" charset="0"/>
                <a:cs typeface="Verdana" pitchFamily="34" charset="0"/>
              </a:rPr>
              <a:t>zijn </a:t>
            </a:r>
            <a:r>
              <a:rPr lang="nl-NL" sz="12800" dirty="0">
                <a:solidFill>
                  <a:prstClr val="white"/>
                </a:solidFill>
                <a:latin typeface="Verdana" pitchFamily="34" charset="0"/>
                <a:ea typeface="Verdana" pitchFamily="34" charset="0"/>
                <a:cs typeface="Verdana" pitchFamily="34" charset="0"/>
              </a:rPr>
              <a:t>eeuwenoude plan verwezenlijkt in Christus Jezus, onze Heer, in wie wij vrijelijk toegang hebben tot God, vol vertrouwen door ons geloof in hem</a:t>
            </a:r>
            <a:r>
              <a:rPr lang="nl-NL" sz="12800" dirty="0" smtClean="0">
                <a:solidFill>
                  <a:prstClr val="white"/>
                </a:solidFill>
                <a:latin typeface="Verdana" pitchFamily="34" charset="0"/>
                <a:ea typeface="Verdana" pitchFamily="34" charset="0"/>
                <a:cs typeface="Verdana" pitchFamily="34" charset="0"/>
              </a:rPr>
              <a: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gn="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Efeziërs 3: 11-12</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37608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streng is jouw God?</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Vrije toegang bij God in Christus Jezus</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&gt;geen zonde houdt me tegen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931465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streng is jouw God?</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Vrije toegang bij God in Christus Jezus</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&gt;geen zonde houdt me tegen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&gt;er is geen andere weg</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260272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streng is jouw God?</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Vrije toegang bij God in Christus Jezus</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&gt;geen zonde houdt me tegen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&gt;er is geen andere weg</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&gt;er zijn geen barrières</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173152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Heb je nog plannen?</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027931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Heb je nog plannen?</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‘Zo zal nu door de kerk de wijsheid van God in al haar scharkeringen bekend worden aan alle vorsten en heersers in de hemelsferen, naar het eeuwenoude plan dat hij heeft verwezenlijkt in Christus Jezus onze Heer.’</a:t>
            </a:r>
            <a:endParaRPr lang="nl-NL" sz="12800" dirty="0">
              <a:solidFill>
                <a:prstClr val="white"/>
              </a:solidFill>
              <a:latin typeface="Verdana" pitchFamily="34" charset="0"/>
              <a:ea typeface="Verdana" pitchFamily="34" charset="0"/>
              <a:cs typeface="Verdana" pitchFamily="34" charset="0"/>
            </a:endParaRPr>
          </a:p>
          <a:p>
            <a:pPr marL="0" lvl="0" indent="0" algn="r">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Efeziërs 3: 10</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657878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Heb je nog plannen?</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‘heersers in de hemelsferen’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4000764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286</Words>
  <Application>Microsoft Office PowerPoint</Application>
  <PresentationFormat>Diavoorstelling (4:3)</PresentationFormat>
  <Paragraphs>156</Paragraphs>
  <Slides>14</Slides>
  <Notes>14</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14</vt:i4>
      </vt:variant>
    </vt:vector>
  </HeadingPairs>
  <TitlesOfParts>
    <vt:vector size="20" baseType="lpstr">
      <vt:lpstr>Arial</vt:lpstr>
      <vt:lpstr>Calibri</vt:lpstr>
      <vt:lpstr>Verdana</vt:lpstr>
      <vt:lpstr>Office-thema</vt:lpstr>
      <vt:lpstr>9. Afsluiting</vt:lpstr>
      <vt:lpstr>1_9. Afsluiting</vt:lpstr>
      <vt:lpstr>Hoe streng is jouw God?</vt:lpstr>
      <vt:lpstr>PowerPoint-presentatie</vt:lpstr>
      <vt:lpstr>Hoe streng is jouw God?</vt:lpstr>
      <vt:lpstr>Hoe streng is jouw God?</vt:lpstr>
      <vt:lpstr>Hoe streng is jouw God?</vt:lpstr>
      <vt:lpstr>Hoe streng is jouw God?</vt:lpstr>
      <vt:lpstr>Heb je nog plannen?</vt:lpstr>
      <vt:lpstr>Heb je nog plannen?</vt:lpstr>
      <vt:lpstr>Heb je nog plannen?</vt:lpstr>
      <vt:lpstr>Heb je nog plannen?</vt:lpstr>
      <vt:lpstr>Heb je nog plannen?</vt:lpstr>
      <vt:lpstr>Heb je nog plannen?</vt:lpstr>
      <vt:lpstr>Heb je nog plannen?</vt:lpstr>
      <vt:lpstr>Heb je nog plannen?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Koptekst</dc:title>
  <dc:creator>pcvddool</dc:creator>
  <cp:lastModifiedBy>R. IJbema</cp:lastModifiedBy>
  <cp:revision>35</cp:revision>
  <dcterms:created xsi:type="dcterms:W3CDTF">2011-01-12T19:49:53Z</dcterms:created>
  <dcterms:modified xsi:type="dcterms:W3CDTF">2015-08-14T13:46:57Z</dcterms:modified>
</cp:coreProperties>
</file>