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1"/>
  </p:notesMasterIdLst>
  <p:sldIdLst>
    <p:sldId id="273" r:id="rId4"/>
    <p:sldId id="274" r:id="rId5"/>
    <p:sldId id="275" r:id="rId6"/>
    <p:sldId id="276" r:id="rId7"/>
    <p:sldId id="277" r:id="rId8"/>
    <p:sldId id="278" r:id="rId9"/>
    <p:sldId id="279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9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17-11-2015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4197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2430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15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552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9388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4807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4670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17-11-2015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17-11-2015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17-11-2015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17-11-2015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17-11-2015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17-11-2015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17-11-2015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17-11-2015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17-11-2015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17-11-2015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17-11-2015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17-11-2015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17-11-2015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17-11-2015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17-11-2015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17-11-2015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17-11-2015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17-11-2015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17-11-2015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17-11-2015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17-11-2015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17-11-2015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17-11-2015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17-11-2015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17-11-2015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17-11-2015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17-11-2015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17-11-2015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17-11-2015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17-11-2015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17-11-2015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17-11-2015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17-11-2015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17-11-2015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17-11-2015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17-11-2015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8665"/>
            <a:ext cx="5951220" cy="397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981075"/>
            <a:ext cx="714375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577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050" y="1417638"/>
            <a:ext cx="60579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2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535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86775" cy="636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3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12" y="1733550"/>
            <a:ext cx="452437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0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35</Words>
  <Application>Microsoft Office PowerPoint</Application>
  <PresentationFormat>Diavoorstelling (4:3)</PresentationFormat>
  <Paragraphs>77</Paragraphs>
  <Slides>7</Slides>
  <Notes>7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Office-thema</vt:lpstr>
      <vt:lpstr>9. Afsluiting</vt:lpstr>
      <vt:lpstr>1_9. Afsluiting</vt:lpstr>
      <vt:lpstr>  </vt:lpstr>
      <vt:lpstr>.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Guido</cp:lastModifiedBy>
  <cp:revision>33</cp:revision>
  <dcterms:created xsi:type="dcterms:W3CDTF">2011-01-12T19:49:53Z</dcterms:created>
  <dcterms:modified xsi:type="dcterms:W3CDTF">2015-11-17T20:40:18Z</dcterms:modified>
</cp:coreProperties>
</file>