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9"/>
  </p:notesMasterIdLst>
  <p:sldIdLst>
    <p:sldId id="273" r:id="rId4"/>
    <p:sldId id="275" r:id="rId5"/>
    <p:sldId id="276" r:id="rId6"/>
    <p:sldId id="277" r:id="rId7"/>
    <p:sldId id="278" r:id="rId8"/>
    <p:sldId id="279" r:id="rId9"/>
    <p:sldId id="280" r:id="rId10"/>
    <p:sldId id="281" r:id="rId11"/>
    <p:sldId id="284" r:id="rId12"/>
    <p:sldId id="283" r:id="rId13"/>
    <p:sldId id="285" r:id="rId14"/>
    <p:sldId id="286" r:id="rId15"/>
    <p:sldId id="287" r:id="rId16"/>
    <p:sldId id="288" r:id="rId17"/>
    <p:sldId id="289"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2" y="6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13-3-2015</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63419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10</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3277044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11</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3348129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2034361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2632925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2901858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1978643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797775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3</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15282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264662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5</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3785193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4109591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2293299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8</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3378104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9</a:t>
            </a:r>
            <a:endParaRPr lang="nl-NL" dirty="0"/>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3697504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13-3-2015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13-3-2015</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13-3-2015</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13-3-2015</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13-3-2015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13-3-2015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13-3-2015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13-3-2015</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13-3-2015</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13-3-2015</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13-3-2015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13-3-2015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13-3-2015</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13-3-2015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13-3-2015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13-3-2015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13-3-2015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13-3-2015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13-3-2015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13-3-2015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en-US" smtClean="0"/>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13-3-2015</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3760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Recht doen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Hoe komen mensen en dingen tot 	hun recht?</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281075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Recht doen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Hoe komen mensen en dingen tot 	hun recht?</a:t>
            </a:r>
            <a:endParaRPr lang="nl-NL" sz="12800" dirty="0">
              <a:solidFill>
                <a:prstClr val="white"/>
              </a:solidFill>
              <a:latin typeface="Verdana" pitchFamily="34" charset="0"/>
              <a:ea typeface="Verdana" pitchFamily="34" charset="0"/>
              <a:cs typeface="Verdana" pitchFamily="34" charset="0"/>
            </a:endParaRPr>
          </a:p>
          <a:p>
            <a:pPr marL="0" lvl="0" indent="0">
              <a:lnSpc>
                <a:spcPct val="170000"/>
              </a:lnSpc>
              <a:spcBef>
                <a:spcPts val="0"/>
              </a:spcBef>
              <a:buNone/>
            </a:pPr>
            <a:r>
              <a:rPr lang="nl-NL" sz="12800" dirty="0" smtClean="0">
                <a:solidFill>
                  <a:prstClr val="white"/>
                </a:solidFill>
                <a:latin typeface="Verdana" pitchFamily="34" charset="0"/>
                <a:ea typeface="Verdana" pitchFamily="34" charset="0"/>
                <a:cs typeface="Verdana" pitchFamily="34" charset="0"/>
              </a:rPr>
              <a:t>Trouw betrachten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Doe ik wat ik doe van harte?</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214505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Recht doen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Hoe komen mensen en dingen tot 	hun recht?</a:t>
            </a:r>
            <a:endParaRPr lang="nl-NL" sz="12800" dirty="0">
              <a:solidFill>
                <a:prstClr val="white"/>
              </a:solidFill>
              <a:latin typeface="Verdana" pitchFamily="34" charset="0"/>
              <a:ea typeface="Verdana" pitchFamily="34" charset="0"/>
              <a:cs typeface="Verdana" pitchFamily="34" charset="0"/>
            </a:endParaRPr>
          </a:p>
          <a:p>
            <a:pPr marL="0" lvl="0" indent="0">
              <a:lnSpc>
                <a:spcPct val="170000"/>
              </a:lnSpc>
              <a:spcBef>
                <a:spcPts val="0"/>
              </a:spcBef>
              <a:buNone/>
            </a:pPr>
            <a:r>
              <a:rPr lang="nl-NL" sz="12800" dirty="0" smtClean="0">
                <a:solidFill>
                  <a:prstClr val="white"/>
                </a:solidFill>
                <a:latin typeface="Verdana" pitchFamily="34" charset="0"/>
                <a:ea typeface="Verdana" pitchFamily="34" charset="0"/>
                <a:cs typeface="Verdana" pitchFamily="34" charset="0"/>
              </a:rPr>
              <a:t>Trouw betrachten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dirty="0" smtClean="0">
                <a:solidFill>
                  <a:prstClr val="white"/>
                </a:solidFill>
                <a:latin typeface="Verdana" pitchFamily="34" charset="0"/>
                <a:ea typeface="Verdana" pitchFamily="34" charset="0"/>
                <a:cs typeface="Verdana" pitchFamily="34" charset="0"/>
              </a:rPr>
              <a:t>Doe ik wat ik doe van harte?</a:t>
            </a:r>
            <a:endParaRPr lang="nl-NL" sz="12800" dirty="0">
              <a:solidFill>
                <a:prstClr val="white"/>
              </a:solidFill>
              <a:latin typeface="Verdana" pitchFamily="34" charset="0"/>
              <a:ea typeface="Verdana" pitchFamily="34" charset="0"/>
              <a:cs typeface="Verdana" pitchFamily="34" charset="0"/>
            </a:endParaRPr>
          </a:p>
          <a:p>
            <a:pPr marL="0" lvl="0" indent="0">
              <a:lnSpc>
                <a:spcPct val="170000"/>
              </a:lnSpc>
              <a:spcBef>
                <a:spcPts val="0"/>
              </a:spcBef>
              <a:buNone/>
            </a:pPr>
            <a:r>
              <a:rPr lang="nl-NL" sz="12800" dirty="0" smtClean="0">
                <a:solidFill>
                  <a:prstClr val="white"/>
                </a:solidFill>
                <a:latin typeface="Verdana" pitchFamily="34" charset="0"/>
                <a:ea typeface="Verdana" pitchFamily="34" charset="0"/>
                <a:cs typeface="Verdana" pitchFamily="34" charset="0"/>
              </a:rPr>
              <a:t>Nederig de weg van God gaan</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Wie beheert mijn agenda?</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4054871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a:bodyPr>
          <a:lstStyle/>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Christus’ agenda/mijn agenda:</a:t>
            </a: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	recht doen</a:t>
            </a: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  	trouw betrachten</a:t>
            </a:r>
            <a:endParaRPr lang="nl-NL" dirty="0"/>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r>
              <a:rPr lang="nl-NL" dirty="0" smtClean="0">
                <a:solidFill>
                  <a:prstClr val="white"/>
                </a:solidFill>
                <a:latin typeface="Verdana" pitchFamily="34" charset="0"/>
                <a:ea typeface="Verdana" pitchFamily="34" charset="0"/>
                <a:cs typeface="Verdana" pitchFamily="34" charset="0"/>
              </a:rPr>
              <a:t>nederig de weg van God gaan</a:t>
            </a:r>
            <a:endParaRPr lang="nl-NL" dirty="0">
              <a:solidFill>
                <a:prstClr val="white"/>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109812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a:bodyPr>
          <a:lstStyle/>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Christus’ agenda/mijn agenda:</a:t>
            </a: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smtClean="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	recht doen</a:t>
            </a: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  	trouw betrachten</a:t>
            </a:r>
            <a:endParaRPr lang="nl-NL" dirty="0"/>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r>
              <a:rPr lang="nl-NL" dirty="0" smtClean="0">
                <a:solidFill>
                  <a:prstClr val="white"/>
                </a:solidFill>
                <a:latin typeface="Verdana" pitchFamily="34" charset="0"/>
                <a:ea typeface="Verdana" pitchFamily="34" charset="0"/>
                <a:cs typeface="Verdana" pitchFamily="34" charset="0"/>
              </a:rPr>
              <a:t>nederig de weg van God gaan</a:t>
            </a: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‘Het is volbracht.’</a:t>
            </a:r>
            <a:endParaRPr lang="nl-NL" dirty="0">
              <a:solidFill>
                <a:prstClr val="white"/>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34655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‘Het is volbracht.’</a:t>
            </a:r>
          </a:p>
          <a:p>
            <a:pPr marL="0" lvl="0" indent="0" algn="ctr">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2200275" y="1600200"/>
            <a:ext cx="4743450" cy="3300413"/>
          </a:xfrm>
          <a:prstGeom prst="rect">
            <a:avLst/>
          </a:prstGeom>
        </p:spPr>
      </p:pic>
    </p:spTree>
    <p:extLst>
      <p:ext uri="{BB962C8B-B14F-4D97-AF65-F5344CB8AC3E}">
        <p14:creationId xmlns:p14="http://schemas.microsoft.com/office/powerpoint/2010/main" val="2370015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pic>
        <p:nvPicPr>
          <p:cNvPr id="4" name="Afbeelding 3"/>
          <p:cNvPicPr>
            <a:picLocks noChangeAspect="1"/>
          </p:cNvPicPr>
          <p:nvPr/>
        </p:nvPicPr>
        <p:blipFill>
          <a:blip r:embed="rId3"/>
          <a:stretch>
            <a:fillRect/>
          </a:stretch>
        </p:blipFill>
        <p:spPr>
          <a:xfrm>
            <a:off x="2200275" y="1600200"/>
            <a:ext cx="4743450" cy="3300413"/>
          </a:xfrm>
          <a:prstGeom prst="rect">
            <a:avLst/>
          </a:prstGeom>
        </p:spPr>
      </p:pic>
    </p:spTree>
    <p:extLst>
      <p:ext uri="{BB962C8B-B14F-4D97-AF65-F5344CB8AC3E}">
        <p14:creationId xmlns:p14="http://schemas.microsoft.com/office/powerpoint/2010/main" val="3240839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Wat kan ik de HEER aanbieden, waarmee hulde brengen aan de verheven God? Moet ik hem tegemoet treden met brandoffers, zou hij eenjarige stieren aanvaarden? Kan ik hem gunstig stemmen met tienduizenden rammen, met olie stromend in tienduizend beken?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273552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Moet ik mijn oudste kind geven voor wat ik heb misdaan, de vrucht van mijn schoot voor mijn zondig leven?</a:t>
            </a:r>
          </a:p>
          <a:p>
            <a:pPr marL="0" lvl="0" indent="0" algn="r">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9600" i="1" dirty="0" smtClean="0">
                <a:solidFill>
                  <a:prstClr val="white"/>
                </a:solidFill>
                <a:latin typeface="Verdana" pitchFamily="34" charset="0"/>
                <a:ea typeface="Verdana" pitchFamily="34" charset="0"/>
                <a:cs typeface="Verdana" pitchFamily="34" charset="0"/>
              </a:rPr>
              <a:t>Micha 6: 6-7</a:t>
            </a:r>
            <a:endParaRPr lang="nl-NL" sz="9600" i="1"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075260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Christus’ agenda</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1043842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Christus’ agenda:</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‘Ik </a:t>
            </a:r>
            <a:r>
              <a:rPr lang="nl-NL" sz="12800" dirty="0">
                <a:solidFill>
                  <a:prstClr val="white"/>
                </a:solidFill>
                <a:latin typeface="Verdana" pitchFamily="34" charset="0"/>
                <a:ea typeface="Verdana" pitchFamily="34" charset="0"/>
                <a:cs typeface="Verdana" pitchFamily="34" charset="0"/>
              </a:rPr>
              <a:t>ben gekomen om de Wet en de </a:t>
            </a:r>
            <a:r>
              <a:rPr lang="nl-NL" sz="12800" dirty="0" smtClean="0">
                <a:solidFill>
                  <a:prstClr val="white"/>
                </a:solidFill>
                <a:latin typeface="Verdana" pitchFamily="34" charset="0"/>
                <a:ea typeface="Verdana" pitchFamily="34" charset="0"/>
                <a:cs typeface="Verdana" pitchFamily="34" charset="0"/>
              </a:rPr>
              <a:t>	Profeten </a:t>
            </a:r>
            <a:r>
              <a:rPr lang="nl-NL" sz="12800" dirty="0">
                <a:solidFill>
                  <a:prstClr val="white"/>
                </a:solidFill>
                <a:latin typeface="Verdana" pitchFamily="34" charset="0"/>
                <a:ea typeface="Verdana" pitchFamily="34" charset="0"/>
                <a:cs typeface="Verdana" pitchFamily="34" charset="0"/>
              </a:rPr>
              <a:t>te vervullen. Ik verzeker </a:t>
            </a:r>
            <a:r>
              <a:rPr lang="nl-NL" sz="12800" dirty="0" smtClean="0">
                <a:solidFill>
                  <a:prstClr val="white"/>
                </a:solidFill>
                <a:latin typeface="Verdana" pitchFamily="34" charset="0"/>
                <a:ea typeface="Verdana" pitchFamily="34" charset="0"/>
                <a:cs typeface="Verdana" pitchFamily="34" charset="0"/>
              </a:rPr>
              <a:t>	jullie</a:t>
            </a:r>
            <a:r>
              <a:rPr lang="nl-NL" sz="12800" dirty="0">
                <a:solidFill>
                  <a:prstClr val="white"/>
                </a:solidFill>
                <a:latin typeface="Verdana" pitchFamily="34" charset="0"/>
                <a:ea typeface="Verdana" pitchFamily="34" charset="0"/>
                <a:cs typeface="Verdana" pitchFamily="34" charset="0"/>
              </a:rPr>
              <a:t>: zolang de hemel en de </a:t>
            </a:r>
            <a:r>
              <a:rPr lang="nl-NL" sz="12800" dirty="0" smtClean="0">
                <a:solidFill>
                  <a:prstClr val="white"/>
                </a:solidFill>
                <a:latin typeface="Verdana" pitchFamily="34" charset="0"/>
                <a:ea typeface="Verdana" pitchFamily="34" charset="0"/>
                <a:cs typeface="Verdana" pitchFamily="34" charset="0"/>
              </a:rPr>
              <a:t>	aarde </a:t>
            </a:r>
            <a:r>
              <a:rPr lang="nl-NL" sz="12800" dirty="0">
                <a:solidFill>
                  <a:prstClr val="white"/>
                </a:solidFill>
                <a:latin typeface="Verdana" pitchFamily="34" charset="0"/>
                <a:ea typeface="Verdana" pitchFamily="34" charset="0"/>
                <a:cs typeface="Verdana" pitchFamily="34" charset="0"/>
              </a:rPr>
              <a:t>bestaan, blijft elke punt en </a:t>
            </a:r>
            <a:r>
              <a:rPr lang="nl-NL" sz="12800" dirty="0" smtClean="0">
                <a:solidFill>
                  <a:prstClr val="white"/>
                </a:solidFill>
                <a:latin typeface="Verdana" pitchFamily="34" charset="0"/>
                <a:ea typeface="Verdana" pitchFamily="34" charset="0"/>
                <a:cs typeface="Verdana" pitchFamily="34" charset="0"/>
              </a:rPr>
              <a:t>	komma </a:t>
            </a:r>
            <a:r>
              <a:rPr lang="nl-NL" sz="12800" dirty="0">
                <a:solidFill>
                  <a:prstClr val="white"/>
                </a:solidFill>
                <a:latin typeface="Verdana" pitchFamily="34" charset="0"/>
                <a:ea typeface="Verdana" pitchFamily="34" charset="0"/>
                <a:cs typeface="Verdana" pitchFamily="34" charset="0"/>
              </a:rPr>
              <a:t>in de wet van kracht, </a:t>
            </a:r>
            <a:r>
              <a:rPr lang="nl-NL" sz="12800" dirty="0" smtClean="0">
                <a:solidFill>
                  <a:prstClr val="white"/>
                </a:solidFill>
                <a:latin typeface="Verdana" pitchFamily="34" charset="0"/>
                <a:ea typeface="Verdana" pitchFamily="34" charset="0"/>
                <a:cs typeface="Verdana" pitchFamily="34" charset="0"/>
              </a:rPr>
              <a:t>	totdat </a:t>
            </a:r>
            <a:r>
              <a:rPr lang="nl-NL" sz="12800" dirty="0">
                <a:solidFill>
                  <a:prstClr val="white"/>
                </a:solidFill>
                <a:latin typeface="Verdana" pitchFamily="34" charset="0"/>
                <a:ea typeface="Verdana" pitchFamily="34" charset="0"/>
                <a:cs typeface="Verdana" pitchFamily="34" charset="0"/>
              </a:rPr>
              <a:t>alles gebeurd zal zijn</a:t>
            </a:r>
            <a:r>
              <a:rPr lang="nl-NL" sz="12800" dirty="0" smtClean="0">
                <a:solidFill>
                  <a:prstClr val="white"/>
                </a:solidFill>
                <a:latin typeface="Verdana" pitchFamily="34" charset="0"/>
                <a:ea typeface="Verdana" pitchFamily="34" charset="0"/>
                <a:cs typeface="Verdana" pitchFamily="34" charset="0"/>
              </a:rPr>
              <a: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9600" i="1" dirty="0" smtClean="0">
                <a:solidFill>
                  <a:prstClr val="white"/>
                </a:solidFill>
                <a:latin typeface="Verdana" pitchFamily="34" charset="0"/>
                <a:ea typeface="Verdana" pitchFamily="34" charset="0"/>
                <a:cs typeface="Verdana" pitchFamily="34" charset="0"/>
              </a:rPr>
              <a:t>Matteüs 5: 17-18</a:t>
            </a:r>
            <a:endParaRPr lang="nl-NL" sz="9600" i="1"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531135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a:bodyPr>
          <a:lstStyle/>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Christus’ agenda:</a:t>
            </a: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	alles wat nog open staat vervullen</a:t>
            </a:r>
            <a:endParaRPr lang="nl-NL" i="1"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2444919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Er is jou, mens, gezegd wat goed is, je weet wat de HEER van je wil: niets anders dan recht te doen, trouw te betrachten en nederig de weg te gaan van je God.</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r>
              <a:rPr lang="nl-NL" sz="9600" i="1" dirty="0" smtClean="0">
                <a:solidFill>
                  <a:prstClr val="white"/>
                </a:solidFill>
                <a:latin typeface="Verdana" pitchFamily="34" charset="0"/>
                <a:ea typeface="Verdana" pitchFamily="34" charset="0"/>
                <a:cs typeface="Verdana" pitchFamily="34" charset="0"/>
              </a:rPr>
              <a:t>Micha 6: 8</a:t>
            </a:r>
            <a:endParaRPr lang="nl-NL" sz="9600" i="1"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smtClean="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endParaRPr lang="nl-NL" dirty="0"/>
          </a:p>
        </p:txBody>
      </p:sp>
    </p:spTree>
    <p:extLst>
      <p:ext uri="{BB962C8B-B14F-4D97-AF65-F5344CB8AC3E}">
        <p14:creationId xmlns:p14="http://schemas.microsoft.com/office/powerpoint/2010/main" val="3175126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a:t>
            </a:r>
            <a:r>
              <a:rPr lang="nl-NL" cap="small" dirty="0" smtClean="0"/>
              <a:t>EEL</a:t>
            </a:r>
            <a:r>
              <a:rPr lang="nl-NL" dirty="0" smtClean="0"/>
              <a:t> je leven...</a:t>
            </a:r>
            <a:endParaRPr lang="nl-NL" dirty="0"/>
          </a:p>
        </p:txBody>
      </p:sp>
      <p:sp>
        <p:nvSpPr>
          <p:cNvPr id="3" name="Tijdelijke aanduiding voor inhoud 2"/>
          <p:cNvSpPr>
            <a:spLocks noGrp="1"/>
          </p:cNvSpPr>
          <p:nvPr>
            <p:ph idx="1"/>
          </p:nvPr>
        </p:nvSpPr>
        <p:spPr/>
        <p:txBody>
          <a:bodyPr>
            <a:normAutofit/>
          </a:bodyPr>
          <a:lstStyle/>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Christus’ agenda:</a:t>
            </a: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	alles wat nog open staat vervullen</a:t>
            </a:r>
            <a:endParaRPr lang="nl-NL" i="1"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Mijn agenda:</a:t>
            </a: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	recht doen</a:t>
            </a: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smtClean="0">
                <a:solidFill>
                  <a:prstClr val="white"/>
                </a:solidFill>
                <a:latin typeface="Verdana" pitchFamily="34" charset="0"/>
                <a:ea typeface="Verdana" pitchFamily="34" charset="0"/>
                <a:cs typeface="Verdana" pitchFamily="34" charset="0"/>
              </a:rPr>
              <a:t>  	trouw betrachten</a:t>
            </a:r>
            <a:endParaRPr lang="nl-NL" dirty="0"/>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r>
              <a:rPr lang="nl-NL" dirty="0" smtClean="0">
                <a:solidFill>
                  <a:prstClr val="white"/>
                </a:solidFill>
                <a:latin typeface="Verdana" pitchFamily="34" charset="0"/>
                <a:ea typeface="Verdana" pitchFamily="34" charset="0"/>
                <a:cs typeface="Verdana" pitchFamily="34" charset="0"/>
              </a:rPr>
              <a:t>nederig de weg van God gaan</a:t>
            </a:r>
            <a:endParaRPr lang="nl-NL" dirty="0">
              <a:solidFill>
                <a:prstClr val="white"/>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97741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255</Words>
  <Application>Microsoft Office PowerPoint</Application>
  <PresentationFormat>Diavoorstelling (4:3)</PresentationFormat>
  <Paragraphs>164</Paragraphs>
  <Slides>15</Slides>
  <Notes>15</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15</vt:i4>
      </vt:variant>
    </vt:vector>
  </HeadingPairs>
  <TitlesOfParts>
    <vt:vector size="21" baseType="lpstr">
      <vt:lpstr>Arial</vt:lpstr>
      <vt:lpstr>Calibri</vt:lpstr>
      <vt:lpstr>Verdana</vt:lpstr>
      <vt:lpstr>Office-thema</vt:lpstr>
      <vt:lpstr>9. Afsluiting</vt:lpstr>
      <vt:lpstr>1_9. Afsluiting</vt:lpstr>
      <vt:lpstr>HEEL je leven...</vt:lpstr>
      <vt:lpstr>HEEL je leven...</vt:lpstr>
      <vt:lpstr>HEEL je leven...</vt:lpstr>
      <vt:lpstr>HEEL je leven...</vt:lpstr>
      <vt:lpstr>HEEL je leven...</vt:lpstr>
      <vt:lpstr>HEEL je leven...</vt:lpstr>
      <vt:lpstr>HEEL je leven...</vt:lpstr>
      <vt:lpstr>HEEL je leven...</vt:lpstr>
      <vt:lpstr>HEEL je leven...</vt:lpstr>
      <vt:lpstr>HEEL je leven...</vt:lpstr>
      <vt:lpstr>HEEL je leven...</vt:lpstr>
      <vt:lpstr>HEEL je leven...</vt:lpstr>
      <vt:lpstr>HEEL je leven...</vt:lpstr>
      <vt:lpstr>HEEL je leven...</vt:lpstr>
      <vt:lpstr>HEEL je leven...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35</cp:revision>
  <dcterms:created xsi:type="dcterms:W3CDTF">2011-01-12T19:49:53Z</dcterms:created>
  <dcterms:modified xsi:type="dcterms:W3CDTF">2015-03-13T09:38:16Z</dcterms:modified>
</cp:coreProperties>
</file>