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4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1F576-2964-844F-90BC-55B32FB9B3CE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2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87B45-07D7-2540-AC0D-FF629C80E931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2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271CB-8FC6-D340-8FE9-E4B69DAC873B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40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8B333-2405-2347-896A-75C46C9544DE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37A1E-79B9-5E41-8208-599B01D0AC11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361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A2EEB-F762-8145-8509-17D4AB42AF3C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943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1C538-0430-514B-96A2-5F9D8BF909D6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79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0AFC-93B8-2E4E-B862-34DF14A68504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70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C25CB-FC1B-904C-B208-A83A8734FCC9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26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0FED0-C69C-2D4A-9B0B-B0FCF861F11D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07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8A8BF-B1D3-DF4C-B419-B129CCABB24C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B83FF-1C6A-8646-A85A-8E64D0E2BEE9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58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BE22D-A58A-AC40-B438-2A4A29D3C05F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07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4A50D-57F8-0943-8BC1-5856BB8F94B9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06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F9953-B387-DA4F-BE1A-77CD0057412E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2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D7573-1847-6944-967F-83FB5D95928B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82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186F4-2DEF-C645-A776-4BE1B4EDF7C8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0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7E0D-B3EB-0144-BC63-617CD74AC414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6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3BFB1-5BB6-4043-A5E6-DB6F3E17D187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8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D6302-2C34-A242-BDD6-76C40458E654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01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1C890-249D-724D-B237-651CFE45C773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3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68000-BAFB-334E-BC39-F1E003571890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3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A2C9C0-A4E8-0A42-BABF-0D008D7B102E}" type="slidenum">
              <a:rPr lang="nl-NL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44E90B-D271-874C-AA68-9155409BE666}" type="slidenum">
              <a:rPr lang="nl-NL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smtClean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FFFFFF"/>
                </a:solidFill>
              </a:rPr>
              <a:t>zondag 23: vrijgesproken, genade, vergeving, toerekening, niet veroordeeld door de wet.</a:t>
            </a: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313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467380" y="2581804"/>
            <a:ext cx="648017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Het nieuwere Paulus-onderzoek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De kern is voor Paulus niet: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	wet of genade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Maar: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	</a:t>
            </a: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het koningschap van de 	gekruisigde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over Joden en heidenen.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331913" y="2248922"/>
            <a:ext cx="64801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Het nieuwere Paulus-onderzoek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nl-NL" sz="2800" dirty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V</a:t>
            </a: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ia Christus heeft God met het kwaad afgerekend. Nu wordt alles anders.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25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331913" y="2248922"/>
            <a:ext cx="6480175" cy="310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Het nieuwere Paulus-onderzoek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nl-NL" sz="28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V</a:t>
            </a: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ia Christus heeft God met het kwaad afgerekend. Nu wordt alles anders.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 Voor heidenen (Romeinen 1)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42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331913" y="2248922"/>
            <a:ext cx="6480175" cy="353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Het nieuwere Paulus-onderzoek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nl-NL" sz="28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V</a:t>
            </a: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ia Christus heeft God met het kwaad afgerekend. Nu wordt alles anders.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Voor heidenen (Romeinen 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 En voor Joden (Romeinen 7)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837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331913" y="2248922"/>
            <a:ext cx="64801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Het nieuwere Paulus-onderzoek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nl-NL" sz="28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V</a:t>
            </a: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ia Christus heeft God met het kwaad afgerekend. Nu wordt alles anders.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Christus werkt in je door zijn Geest.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497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331913" y="2248922"/>
            <a:ext cx="64801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Romeinen 8:12-13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Wij hoeven ons niet langer te laten leiden door </a:t>
            </a:r>
            <a:r>
              <a:rPr lang="nl-NL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onze eigen wil</a:t>
            </a:r>
            <a:r>
              <a:rPr lang="nl-NL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. Als u uw </a:t>
            </a:r>
            <a:r>
              <a:rPr lang="nl-NL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zondige wil </a:t>
            </a:r>
            <a:r>
              <a:rPr lang="nl-NL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doodt door de Geest, zult u leven.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442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331913" y="2248922"/>
            <a:ext cx="64801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Romeinen 8:4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“opdat in ons wordt volbracht </a:t>
            </a:r>
            <a:r>
              <a:rPr lang="nl-NL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wat de wet van ons eist</a:t>
            </a:r>
            <a:r>
              <a:rPr lang="nl-NL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”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442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30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331913" y="2464366"/>
            <a:ext cx="64801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Weg met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nl-NL" sz="2800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 charset="0"/>
              </a:rPr>
              <a:t>“</a:t>
            </a: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Jezus is voor mijn zonden gestorven</a:t>
            </a:r>
            <a:r>
              <a:rPr lang="ja-JP" altLang="nl-NL" sz="2800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 charset="0"/>
              </a:rPr>
              <a:t>”</a:t>
            </a: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als samenvatting van het evangelie.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 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331913" y="2464366"/>
            <a:ext cx="6480175" cy="310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Samenvatting van het evangelie: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Het koninkrijk van God, met </a:t>
            </a: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Jezus, de gekruisigde als Heer</a:t>
            </a: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, voor Joden en heidenen!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331913" y="2801938"/>
            <a:ext cx="6480175" cy="353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Het nieuwere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Paulus-onderzoek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>
              <a:solidFill>
                <a:srgbClr val="FFFF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 smtClean="0">
              <a:solidFill>
                <a:srgbClr val="FFFF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>
              <a:solidFill>
                <a:srgbClr val="FFFF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sz="2800" dirty="0" smtClean="0">
              <a:solidFill>
                <a:srgbClr val="FFFF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	Tom Wright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3" name="Afbeelding 2" descr="a07bb170c4a36161aa1f8f4859c19794_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32" y="2801938"/>
            <a:ext cx="4145429" cy="3249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203059" y="2151944"/>
            <a:ext cx="64801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Het nieuwere Paulus-onderzoek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 De bril van Luther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 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 zonder de wet</a:t>
            </a: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3" name="Afbeelding 2" descr="martin-luth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79" y="3388261"/>
            <a:ext cx="2959608" cy="2977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93192" name="Picture 8" descr="rembrandt, self-portrait as the apostle pa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990600"/>
            <a:ext cx="405765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611188" y="5989638"/>
            <a:ext cx="8897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Zelfportret van Rembrandt als apostel Paulus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331913" y="2248922"/>
            <a:ext cx="64801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Het nieuwere Paulus-onderzoek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De bril van Luther afzetten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 Paulus ≠ Luther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735013" y="15970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331913" y="1672696"/>
            <a:ext cx="64801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Het nieuwere Paulus-onderzoek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De bril van Luther afzetten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Paulus ≠ Luther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rPr>
              <a:t> Farizeeën, Joden  ≠ R K kerk in 	Middeleeuwen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sz="28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FF"/>
                </a:solidFill>
              </a:rPr>
              <a:t>Niet onder de wet</a:t>
            </a:r>
            <a:br>
              <a:rPr lang="nl-NL" dirty="0" smtClean="0">
                <a:solidFill>
                  <a:srgbClr val="FFFFFF"/>
                </a:solidFill>
              </a:rPr>
            </a:br>
            <a:r>
              <a:rPr lang="nl-NL" dirty="0" smtClean="0">
                <a:solidFill>
                  <a:srgbClr val="FFFFFF"/>
                </a:solidFill>
              </a:rPr>
              <a:t>Niet zonder de wet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8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76</TotalTime>
  <Words>366</Words>
  <Application>Microsoft Macintosh PowerPoint</Application>
  <PresentationFormat>Diavoorstelling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16</vt:i4>
      </vt:variant>
    </vt:vector>
  </HeadingPairs>
  <TitlesOfParts>
    <vt:vector size="18" baseType="lpstr">
      <vt:lpstr>Standaardontwerp</vt:lpstr>
      <vt:lpstr>1_Standaardontwerp</vt:lpstr>
      <vt:lpstr>niet onder de wet</vt:lpstr>
      <vt:lpstr>Niet onder de wet Niet zonder de wet</vt:lpstr>
      <vt:lpstr>Niet onder de wet  Niet zonder de wet</vt:lpstr>
      <vt:lpstr>Niet onder de wet Niet zonder de wet</vt:lpstr>
      <vt:lpstr>Niet onder de wet Niet zonder de wet</vt:lpstr>
      <vt:lpstr>Niet onder de wet  Niet  zonder de wet</vt:lpstr>
      <vt:lpstr>Niet onder de wet Niet zonder de wet</vt:lpstr>
      <vt:lpstr>Niet onder de wet Niet zonder de wet</vt:lpstr>
      <vt:lpstr>Niet onder de wet Niet zonder de wet</vt:lpstr>
      <vt:lpstr>Niet onder de wet Niet zonder de wet</vt:lpstr>
      <vt:lpstr>Niet onder de wet Niet zonder de wet</vt:lpstr>
      <vt:lpstr>Niet onder de wet Niet zonder de wet</vt:lpstr>
      <vt:lpstr>Niet onder de wet Niet zonder de wet</vt:lpstr>
      <vt:lpstr>Niet onder de wet Niet zonder de wet</vt:lpstr>
      <vt:lpstr>Niet onder de wet Niet zonder de wet</vt:lpstr>
      <vt:lpstr>Niet onder de wet Niet zonder de wet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Niet onder de wet Niet zonder de wet</dc:title>
  <dc:creator>Jan-Willem Roosenbrand</dc:creator>
  <cp:lastModifiedBy>Jan-Willem Roosenbrand</cp:lastModifiedBy>
  <cp:revision>9</cp:revision>
  <dcterms:created xsi:type="dcterms:W3CDTF">2014-09-27T09:44:32Z</dcterms:created>
  <dcterms:modified xsi:type="dcterms:W3CDTF">2015-02-13T10:40:11Z</dcterms:modified>
</cp:coreProperties>
</file>