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michelangelo-buonarroti-de-schepping-van-adam-det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045334"/>
            <a:ext cx="7826167" cy="5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8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62" r="-199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92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michelangelo-buonarroti-de-schepping-van-adam-det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045334"/>
            <a:ext cx="7826167" cy="5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Via via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091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Via via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In die gezindheid, vol liefde</a:t>
            </a:r>
          </a:p>
        </p:txBody>
      </p:sp>
    </p:spTree>
    <p:extLst>
      <p:ext uri="{BB962C8B-B14F-4D97-AF65-F5344CB8AC3E}">
        <p14:creationId xmlns:p14="http://schemas.microsoft.com/office/powerpoint/2010/main" val="30198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Via via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In die gezindheid, vol liefde</a:t>
            </a:r>
          </a:p>
          <a:p>
            <a:r>
              <a:rPr lang="nl-NL" sz="4400" dirty="0" smtClean="0"/>
              <a:t>Laten delen in Gods evangelie</a:t>
            </a:r>
          </a:p>
        </p:txBody>
      </p:sp>
    </p:spTree>
    <p:extLst>
      <p:ext uri="{BB962C8B-B14F-4D97-AF65-F5344CB8AC3E}">
        <p14:creationId xmlns:p14="http://schemas.microsoft.com/office/powerpoint/2010/main" val="135165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Via via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In die gezindheid, vol liefde</a:t>
            </a:r>
          </a:p>
          <a:p>
            <a:r>
              <a:rPr lang="nl-NL" sz="4400" dirty="0" smtClean="0"/>
              <a:t>Laten delen in Gods evangelie</a:t>
            </a:r>
          </a:p>
          <a:p>
            <a:r>
              <a:rPr lang="nl-NL" sz="4400" dirty="0" smtClean="0"/>
              <a:t>Laten delen in je eigen leven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351651115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22</TotalTime>
  <Words>42</Words>
  <Application>Microsoft Macintosh PowerPoint</Application>
  <PresentationFormat>Diavoorstelling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 Zwart </vt:lpstr>
      <vt:lpstr>PowerPoint-presentatie</vt:lpstr>
      <vt:lpstr>PowerPoint-presentatie</vt:lpstr>
      <vt:lpstr>PowerPoint-presentatie</vt:lpstr>
      <vt:lpstr>Via via</vt:lpstr>
      <vt:lpstr>Via via</vt:lpstr>
      <vt:lpstr>Via via</vt:lpstr>
      <vt:lpstr>Via via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2015-06-12T17:11:05Z</dcterms:created>
  <dcterms:modified xsi:type="dcterms:W3CDTF">2015-06-12T17:33:40Z</dcterms:modified>
</cp:coreProperties>
</file>